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60" r:id="rId6"/>
    <p:sldId id="275" r:id="rId7"/>
    <p:sldId id="289" r:id="rId8"/>
    <p:sldId id="268" r:id="rId9"/>
    <p:sldId id="257" r:id="rId10"/>
    <p:sldId id="258" r:id="rId11"/>
    <p:sldId id="264" r:id="rId12"/>
    <p:sldId id="284" r:id="rId13"/>
    <p:sldId id="283" r:id="rId14"/>
    <p:sldId id="288" r:id="rId15"/>
    <p:sldId id="285" r:id="rId16"/>
    <p:sldId id="259" r:id="rId17"/>
    <p:sldId id="290" r:id="rId18"/>
    <p:sldId id="291" r:id="rId19"/>
    <p:sldId id="292" r:id="rId20"/>
    <p:sldId id="274" r:id="rId21"/>
    <p:sldId id="266" r:id="rId22"/>
    <p:sldId id="273" r:id="rId23"/>
    <p:sldId id="276" r:id="rId24"/>
    <p:sldId id="277" r:id="rId25"/>
    <p:sldId id="278" r:id="rId26"/>
    <p:sldId id="27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DCACAD-47A0-4A49-8339-DCDCF7F39F78}" v="1430" dt="2023-11-06T03:32:48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80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FCDCACAD-47A0-4A49-8339-DCDCF7F39F78}"/>
    <pc:docChg chg="custSel modSld">
      <pc:chgData name="Danny Young" userId="cb0f4ce2-eb4f-479e-8e8f-3beb257e632f" providerId="ADAL" clId="{FCDCACAD-47A0-4A49-8339-DCDCF7F39F78}" dt="2023-11-06T03:33:05.260" v="509" actId="1076"/>
      <pc:docMkLst>
        <pc:docMk/>
      </pc:docMkLst>
      <pc:sldChg chg="addSp delSp modSp modAnim">
        <pc:chgData name="Danny Young" userId="cb0f4ce2-eb4f-479e-8e8f-3beb257e632f" providerId="ADAL" clId="{FCDCACAD-47A0-4A49-8339-DCDCF7F39F78}" dt="2023-11-06T03:33:05.260" v="509" actId="1076"/>
        <pc:sldMkLst>
          <pc:docMk/>
          <pc:sldMk cId="2032900198" sldId="259"/>
        </pc:sldMkLst>
        <pc:spChg chg="mod">
          <ac:chgData name="Danny Young" userId="cb0f4ce2-eb4f-479e-8e8f-3beb257e632f" providerId="ADAL" clId="{FCDCACAD-47A0-4A49-8339-DCDCF7F39F78}" dt="2023-11-06T03:33:02.051" v="508" actId="1076"/>
          <ac:spMkLst>
            <pc:docMk/>
            <pc:sldMk cId="2032900198" sldId="259"/>
            <ac:spMk id="2" creationId="{00000000-0000-0000-0000-000000000000}"/>
          </ac:spMkLst>
        </pc:spChg>
        <pc:spChg chg="add del">
          <ac:chgData name="Danny Young" userId="cb0f4ce2-eb4f-479e-8e8f-3beb257e632f" providerId="ADAL" clId="{FCDCACAD-47A0-4A49-8339-DCDCF7F39F78}" dt="2023-11-06T03:23:03.054" v="361"/>
          <ac:spMkLst>
            <pc:docMk/>
            <pc:sldMk cId="2032900198" sldId="259"/>
            <ac:spMk id="198" creationId="{2EC0D248-3D24-4DE7-8547-997FDC4A168D}"/>
          </ac:spMkLst>
        </pc:spChg>
        <pc:spChg chg="add del">
          <ac:chgData name="Danny Young" userId="cb0f4ce2-eb4f-479e-8e8f-3beb257e632f" providerId="ADAL" clId="{FCDCACAD-47A0-4A49-8339-DCDCF7F39F78}" dt="2023-11-06T03:23:03.054" v="361"/>
          <ac:spMkLst>
            <pc:docMk/>
            <pc:sldMk cId="2032900198" sldId="259"/>
            <ac:spMk id="199" creationId="{AB0F2F7C-17C8-406A-9BCD-BD639D39B035}"/>
          </ac:spMkLst>
        </pc:spChg>
        <pc:spChg chg="add del">
          <ac:chgData name="Danny Young" userId="cb0f4ce2-eb4f-479e-8e8f-3beb257e632f" providerId="ADAL" clId="{FCDCACAD-47A0-4A49-8339-DCDCF7F39F78}" dt="2023-11-06T03:23:03.054" v="361"/>
          <ac:spMkLst>
            <pc:docMk/>
            <pc:sldMk cId="2032900198" sldId="259"/>
            <ac:spMk id="200" creationId="{F8CE7D6B-371C-4AD3-B4B8-5B139A992D52}"/>
          </ac:spMkLst>
        </pc:spChg>
        <pc:spChg chg="add mod">
          <ac:chgData name="Danny Young" userId="cb0f4ce2-eb4f-479e-8e8f-3beb257e632f" providerId="ADAL" clId="{FCDCACAD-47A0-4A49-8339-DCDCF7F39F78}" dt="2023-11-06T03:28:01.825" v="446" actId="1582"/>
          <ac:spMkLst>
            <pc:docMk/>
            <pc:sldMk cId="2032900198" sldId="259"/>
            <ac:spMk id="201" creationId="{07AA95A7-44BE-4214-946A-B5A04A7FBED3}"/>
          </ac:spMkLst>
        </pc:spChg>
        <pc:spChg chg="add mod">
          <ac:chgData name="Danny Young" userId="cb0f4ce2-eb4f-479e-8e8f-3beb257e632f" providerId="ADAL" clId="{FCDCACAD-47A0-4A49-8339-DCDCF7F39F78}" dt="2023-11-06T03:29:52.484" v="485" actId="1582"/>
          <ac:spMkLst>
            <pc:docMk/>
            <pc:sldMk cId="2032900198" sldId="259"/>
            <ac:spMk id="202" creationId="{56474039-611D-42C8-8195-D62D0C15EDF1}"/>
          </ac:spMkLst>
        </pc:spChg>
        <pc:spChg chg="add mod">
          <ac:chgData name="Danny Young" userId="cb0f4ce2-eb4f-479e-8e8f-3beb257e632f" providerId="ADAL" clId="{FCDCACAD-47A0-4A49-8339-DCDCF7F39F78}" dt="2023-11-06T03:28:24.607" v="458" actId="1582"/>
          <ac:spMkLst>
            <pc:docMk/>
            <pc:sldMk cId="2032900198" sldId="259"/>
            <ac:spMk id="203" creationId="{85CED48D-5E67-47ED-96C9-7708E44878C1}"/>
          </ac:spMkLst>
        </pc:spChg>
        <pc:spChg chg="add mod">
          <ac:chgData name="Danny Young" userId="cb0f4ce2-eb4f-479e-8e8f-3beb257e632f" providerId="ADAL" clId="{FCDCACAD-47A0-4A49-8339-DCDCF7F39F78}" dt="2023-11-06T03:25:57.416" v="429" actId="1076"/>
          <ac:spMkLst>
            <pc:docMk/>
            <pc:sldMk cId="2032900198" sldId="259"/>
            <ac:spMk id="208" creationId="{22F0A98C-9242-42FD-844F-3A6AAF782CBB}"/>
          </ac:spMkLst>
        </pc:spChg>
        <pc:spChg chg="add mod">
          <ac:chgData name="Danny Young" userId="cb0f4ce2-eb4f-479e-8e8f-3beb257e632f" providerId="ADAL" clId="{FCDCACAD-47A0-4A49-8339-DCDCF7F39F78}" dt="2023-11-06T03:26:01.671" v="431" actId="1076"/>
          <ac:spMkLst>
            <pc:docMk/>
            <pc:sldMk cId="2032900198" sldId="259"/>
            <ac:spMk id="209" creationId="{82D0F495-851E-4CE1-BF42-96162A0E8D59}"/>
          </ac:spMkLst>
        </pc:spChg>
        <pc:spChg chg="add mod">
          <ac:chgData name="Danny Young" userId="cb0f4ce2-eb4f-479e-8e8f-3beb257e632f" providerId="ADAL" clId="{FCDCACAD-47A0-4A49-8339-DCDCF7F39F78}" dt="2023-11-06T03:26:07.120" v="433" actId="1076"/>
          <ac:spMkLst>
            <pc:docMk/>
            <pc:sldMk cId="2032900198" sldId="259"/>
            <ac:spMk id="210" creationId="{74422F67-252D-4A11-A99C-863CAFD94202}"/>
          </ac:spMkLst>
        </pc:spChg>
        <pc:spChg chg="add mod">
          <ac:chgData name="Danny Young" userId="cb0f4ce2-eb4f-479e-8e8f-3beb257e632f" providerId="ADAL" clId="{FCDCACAD-47A0-4A49-8339-DCDCF7F39F78}" dt="2023-11-06T03:28:44.345" v="462" actId="1076"/>
          <ac:spMkLst>
            <pc:docMk/>
            <pc:sldMk cId="2032900198" sldId="259"/>
            <ac:spMk id="211" creationId="{05742838-94FA-47E6-8D10-927264F940FE}"/>
          </ac:spMkLst>
        </pc:spChg>
        <pc:spChg chg="del">
          <ac:chgData name="Danny Young" userId="cb0f4ce2-eb4f-479e-8e8f-3beb257e632f" providerId="ADAL" clId="{FCDCACAD-47A0-4A49-8339-DCDCF7F39F78}" dt="2023-11-06T03:22:42.645" v="355"/>
          <ac:spMkLst>
            <pc:docMk/>
            <pc:sldMk cId="2032900198" sldId="259"/>
            <ac:spMk id="14455" creationId="{16C7C529-9651-4210-A525-E30EB4C14E2D}"/>
          </ac:spMkLst>
        </pc:spChg>
        <pc:spChg chg="del">
          <ac:chgData name="Danny Young" userId="cb0f4ce2-eb4f-479e-8e8f-3beb257e632f" providerId="ADAL" clId="{FCDCACAD-47A0-4A49-8339-DCDCF7F39F78}" dt="2023-11-06T03:22:48.451" v="357"/>
          <ac:spMkLst>
            <pc:docMk/>
            <pc:sldMk cId="2032900198" sldId="259"/>
            <ac:spMk id="14457" creationId="{8CE7C4A3-F857-46D2-8520-D5E59C8D456C}"/>
          </ac:spMkLst>
        </pc:spChg>
        <pc:spChg chg="del">
          <ac:chgData name="Danny Young" userId="cb0f4ce2-eb4f-479e-8e8f-3beb257e632f" providerId="ADAL" clId="{FCDCACAD-47A0-4A49-8339-DCDCF7F39F78}" dt="2023-11-06T03:22:55.777" v="359"/>
          <ac:spMkLst>
            <pc:docMk/>
            <pc:sldMk cId="2032900198" sldId="259"/>
            <ac:spMk id="14459" creationId="{0260D33E-8E7F-4356-9462-387B4984895A}"/>
          </ac:spMkLst>
        </pc:spChg>
        <pc:spChg chg="add mod">
          <ac:chgData name="Danny Young" userId="cb0f4ce2-eb4f-479e-8e8f-3beb257e632f" providerId="ADAL" clId="{FCDCACAD-47A0-4A49-8339-DCDCF7F39F78}" dt="2023-11-06T03:25:51.707" v="427" actId="1035"/>
          <ac:spMkLst>
            <pc:docMk/>
            <pc:sldMk cId="2032900198" sldId="259"/>
            <ac:spMk id="14463" creationId="{019A227F-ABDA-41FF-8FAA-F2294C1238E8}"/>
          </ac:spMkLst>
        </pc:spChg>
        <pc:grpChg chg="del mod">
          <ac:chgData name="Danny Young" userId="cb0f4ce2-eb4f-479e-8e8f-3beb257e632f" providerId="ADAL" clId="{FCDCACAD-47A0-4A49-8339-DCDCF7F39F78}" dt="2023-11-06T03:23:05.226" v="362" actId="478"/>
          <ac:grpSpMkLst>
            <pc:docMk/>
            <pc:sldMk cId="2032900198" sldId="259"/>
            <ac:grpSpMk id="5" creationId="{431A0D76-6A58-43C5-985F-19E28442B4A6}"/>
          </ac:grpSpMkLst>
        </pc:grpChg>
        <pc:grpChg chg="mod">
          <ac:chgData name="Danny Young" userId="cb0f4ce2-eb4f-479e-8e8f-3beb257e632f" providerId="ADAL" clId="{FCDCACAD-47A0-4A49-8339-DCDCF7F39F78}" dt="2023-11-06T03:24:00.288" v="412" actId="1076"/>
          <ac:grpSpMkLst>
            <pc:docMk/>
            <pc:sldMk cId="2032900198" sldId="259"/>
            <ac:grpSpMk id="14339" creationId="{00000000-0000-0000-0000-000000000000}"/>
          </ac:grpSpMkLst>
        </pc:grpChg>
        <pc:graphicFrameChg chg="mod">
          <ac:chgData name="Danny Young" userId="cb0f4ce2-eb4f-479e-8e8f-3beb257e632f" providerId="ADAL" clId="{FCDCACAD-47A0-4A49-8339-DCDCF7F39F78}" dt="2023-11-06T03:33:05.260" v="509" actId="1076"/>
          <ac:graphicFrameMkLst>
            <pc:docMk/>
            <pc:sldMk cId="2032900198" sldId="259"/>
            <ac:graphicFrameMk id="3" creationId="{00000000-0000-0000-0000-000000000000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29:19.897" v="471" actId="1076"/>
          <ac:graphicFrameMkLst>
            <pc:docMk/>
            <pc:sldMk cId="2032900198" sldId="259"/>
            <ac:graphicFrameMk id="212" creationId="{B099F019-F203-49A1-A0F9-4BD996783DEE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31:34.603" v="502" actId="1076"/>
          <ac:graphicFrameMkLst>
            <pc:docMk/>
            <pc:sldMk cId="2032900198" sldId="259"/>
            <ac:graphicFrameMk id="213" creationId="{4F83E956-0C75-475D-A017-B982066CABFB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31:30.814" v="501" actId="1076"/>
          <ac:graphicFrameMkLst>
            <pc:docMk/>
            <pc:sldMk cId="2032900198" sldId="259"/>
            <ac:graphicFrameMk id="214" creationId="{CBB5253A-9EDD-4799-BA3D-E3BF95DDD767}"/>
          </ac:graphicFrameMkLst>
        </pc:graphicFrameChg>
        <pc:picChg chg="add del">
          <ac:chgData name="Danny Young" userId="cb0f4ce2-eb4f-479e-8e8f-3beb257e632f" providerId="ADAL" clId="{FCDCACAD-47A0-4A49-8339-DCDCF7F39F78}" dt="2023-11-06T03:22:37.841" v="354" actId="338"/>
          <ac:picMkLst>
            <pc:docMk/>
            <pc:sldMk cId="2032900198" sldId="259"/>
            <ac:picMk id="4" creationId="{D937075F-5CE1-4CE8-BEB3-2D0CEFC98E46}"/>
          </ac:picMkLst>
        </pc:picChg>
        <pc:cxnChg chg="add mod">
          <ac:chgData name="Danny Young" userId="cb0f4ce2-eb4f-479e-8e8f-3beb257e632f" providerId="ADAL" clId="{FCDCACAD-47A0-4A49-8339-DCDCF7F39F78}" dt="2023-11-06T03:24:58.909" v="422" actId="1076"/>
          <ac:cxnSpMkLst>
            <pc:docMk/>
            <pc:sldMk cId="2032900198" sldId="259"/>
            <ac:cxnSpMk id="206" creationId="{1E853A22-53B6-4C72-A2FD-11F4264EF5C0}"/>
          </ac:cxnSpMkLst>
        </pc:cxnChg>
        <pc:cxnChg chg="add mod">
          <ac:chgData name="Danny Young" userId="cb0f4ce2-eb4f-479e-8e8f-3beb257e632f" providerId="ADAL" clId="{FCDCACAD-47A0-4A49-8339-DCDCF7F39F78}" dt="2023-11-06T03:24:43.780" v="419" actId="693"/>
          <ac:cxnSpMkLst>
            <pc:docMk/>
            <pc:sldMk cId="2032900198" sldId="259"/>
            <ac:cxnSpMk id="14462" creationId="{9A6FCF39-F98E-41E4-8BC1-6A985D693303}"/>
          </ac:cxnSpMkLst>
        </pc:cxnChg>
      </pc:sldChg>
      <pc:sldChg chg="modSp modAnim">
        <pc:chgData name="Danny Young" userId="cb0f4ce2-eb4f-479e-8e8f-3beb257e632f" providerId="ADAL" clId="{FCDCACAD-47A0-4A49-8339-DCDCF7F39F78}" dt="2023-11-06T03:06:27.018" v="5" actId="113"/>
        <pc:sldMkLst>
          <pc:docMk/>
          <pc:sldMk cId="3859927004" sldId="260"/>
        </pc:sldMkLst>
        <pc:spChg chg="mod">
          <ac:chgData name="Danny Young" userId="cb0f4ce2-eb4f-479e-8e8f-3beb257e632f" providerId="ADAL" clId="{FCDCACAD-47A0-4A49-8339-DCDCF7F39F78}" dt="2023-11-06T03:06:21.543" v="3" actId="113"/>
          <ac:spMkLst>
            <pc:docMk/>
            <pc:sldMk cId="3859927004" sldId="260"/>
            <ac:spMk id="20" creationId="{00000000-0000-0000-0000-000000000000}"/>
          </ac:spMkLst>
        </pc:spChg>
        <pc:spChg chg="mod">
          <ac:chgData name="Danny Young" userId="cb0f4ce2-eb4f-479e-8e8f-3beb257e632f" providerId="ADAL" clId="{FCDCACAD-47A0-4A49-8339-DCDCF7F39F78}" dt="2023-11-06T03:06:27.018" v="5" actId="113"/>
          <ac:spMkLst>
            <pc:docMk/>
            <pc:sldMk cId="3859927004" sldId="260"/>
            <ac:spMk id="22" creationId="{00000000-0000-0000-0000-000000000000}"/>
          </ac:spMkLst>
        </pc:spChg>
      </pc:sldChg>
      <pc:sldChg chg="addSp modSp modAnim">
        <pc:chgData name="Danny Young" userId="cb0f4ce2-eb4f-479e-8e8f-3beb257e632f" providerId="ADAL" clId="{FCDCACAD-47A0-4A49-8339-DCDCF7F39F78}" dt="2023-11-06T03:14:11.290" v="280" actId="1076"/>
        <pc:sldMkLst>
          <pc:docMk/>
          <pc:sldMk cId="2291328258" sldId="264"/>
        </pc:sldMkLst>
        <pc:spChg chg="mod">
          <ac:chgData name="Danny Young" userId="cb0f4ce2-eb4f-479e-8e8f-3beb257e632f" providerId="ADAL" clId="{FCDCACAD-47A0-4A49-8339-DCDCF7F39F78}" dt="2023-11-06T03:13:07.327" v="265" actId="1076"/>
          <ac:spMkLst>
            <pc:docMk/>
            <pc:sldMk cId="2291328258" sldId="264"/>
            <ac:spMk id="5140" creationId="{00000000-0000-0000-0000-000000000000}"/>
          </ac:spMkLst>
        </pc:spChg>
        <pc:graphicFrameChg chg="add mod">
          <ac:chgData name="Danny Young" userId="cb0f4ce2-eb4f-479e-8e8f-3beb257e632f" providerId="ADAL" clId="{FCDCACAD-47A0-4A49-8339-DCDCF7F39F78}" dt="2023-11-06T03:13:54.412" v="275" actId="1076"/>
          <ac:graphicFrameMkLst>
            <pc:docMk/>
            <pc:sldMk cId="2291328258" sldId="264"/>
            <ac:graphicFrameMk id="66" creationId="{A6DE5F1E-5F90-4000-B288-A8E60630C22A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14:11.290" v="280" actId="1076"/>
          <ac:graphicFrameMkLst>
            <pc:docMk/>
            <pc:sldMk cId="2291328258" sldId="264"/>
            <ac:graphicFrameMk id="69" creationId="{0C4A03A4-A001-46D9-9940-3D4815729A11}"/>
          </ac:graphicFrameMkLst>
        </pc:graphicFrameChg>
        <pc:graphicFrameChg chg="mod">
          <ac:chgData name="Danny Young" userId="cb0f4ce2-eb4f-479e-8e8f-3beb257e632f" providerId="ADAL" clId="{FCDCACAD-47A0-4A49-8339-DCDCF7F39F78}" dt="2023-11-06T03:13:12.752" v="266" actId="1076"/>
          <ac:graphicFrameMkLst>
            <pc:docMk/>
            <pc:sldMk cId="2291328258" sldId="264"/>
            <ac:graphicFrameMk id="5122" creationId="{00000000-0000-0000-0000-000000000000}"/>
          </ac:graphicFrameMkLst>
        </pc:graphicFrameChg>
      </pc:sldChg>
      <pc:sldChg chg="modAnim">
        <pc:chgData name="Danny Young" userId="cb0f4ce2-eb4f-479e-8e8f-3beb257e632f" providerId="ADAL" clId="{FCDCACAD-47A0-4A49-8339-DCDCF7F39F78}" dt="2023-11-06T03:10:09.934" v="224"/>
        <pc:sldMkLst>
          <pc:docMk/>
          <pc:sldMk cId="192042388" sldId="268"/>
        </pc:sldMkLst>
      </pc:sldChg>
      <pc:sldChg chg="addSp modSp modAnim">
        <pc:chgData name="Danny Young" userId="cb0f4ce2-eb4f-479e-8e8f-3beb257e632f" providerId="ADAL" clId="{FCDCACAD-47A0-4A49-8339-DCDCF7F39F78}" dt="2023-11-06T03:20:11.852" v="352" actId="1076"/>
        <pc:sldMkLst>
          <pc:docMk/>
          <pc:sldMk cId="760652147" sldId="285"/>
        </pc:sldMkLst>
        <pc:spChg chg="mod">
          <ac:chgData name="Danny Young" userId="cb0f4ce2-eb4f-479e-8e8f-3beb257e632f" providerId="ADAL" clId="{FCDCACAD-47A0-4A49-8339-DCDCF7F39F78}" dt="2023-11-06T03:18:27.414" v="305" actId="20577"/>
          <ac:spMkLst>
            <pc:docMk/>
            <pc:sldMk cId="760652147" sldId="285"/>
            <ac:spMk id="27" creationId="{EB02947B-D0B7-4E0E-9133-52B7908472CD}"/>
          </ac:spMkLst>
        </pc:spChg>
        <pc:spChg chg="mod">
          <ac:chgData name="Danny Young" userId="cb0f4ce2-eb4f-479e-8e8f-3beb257e632f" providerId="ADAL" clId="{FCDCACAD-47A0-4A49-8339-DCDCF7F39F78}" dt="2023-11-06T03:19:06.002" v="332" actId="20577"/>
          <ac:spMkLst>
            <pc:docMk/>
            <pc:sldMk cId="760652147" sldId="285"/>
            <ac:spMk id="28" creationId="{964165CC-A134-43CC-B6F0-6AF2E16613CC}"/>
          </ac:spMkLst>
        </pc:spChg>
        <pc:spChg chg="mod">
          <ac:chgData name="Danny Young" userId="cb0f4ce2-eb4f-479e-8e8f-3beb257e632f" providerId="ADAL" clId="{FCDCACAD-47A0-4A49-8339-DCDCF7F39F78}" dt="2023-11-06T03:19:10.637" v="344" actId="1036"/>
          <ac:spMkLst>
            <pc:docMk/>
            <pc:sldMk cId="760652147" sldId="285"/>
            <ac:spMk id="29" creationId="{D39F89A8-6BAC-4693-8FE1-5B517FFFA144}"/>
          </ac:spMkLst>
        </pc:spChg>
        <pc:inkChg chg="add mod">
          <ac:chgData name="Danny Young" userId="cb0f4ce2-eb4f-479e-8e8f-3beb257e632f" providerId="ADAL" clId="{FCDCACAD-47A0-4A49-8339-DCDCF7F39F78}" dt="2023-11-06T03:19:53.866" v="348" actId="1076"/>
          <ac:inkMkLst>
            <pc:docMk/>
            <pc:sldMk cId="760652147" sldId="285"/>
            <ac:inkMk id="33" creationId="{DC0C04D9-7459-477D-9261-61AD5CE69F21}"/>
          </ac:inkMkLst>
        </pc:inkChg>
        <pc:inkChg chg="add mod">
          <ac:chgData name="Danny Young" userId="cb0f4ce2-eb4f-479e-8e8f-3beb257e632f" providerId="ADAL" clId="{FCDCACAD-47A0-4A49-8339-DCDCF7F39F78}" dt="2023-11-06T03:19:53.866" v="348" actId="1076"/>
          <ac:inkMkLst>
            <pc:docMk/>
            <pc:sldMk cId="760652147" sldId="285"/>
            <ac:inkMk id="34" creationId="{3B07F068-4DA1-46B9-81EC-9B71B1DB7ECA}"/>
          </ac:inkMkLst>
        </pc:inkChg>
        <pc:inkChg chg="add mod">
          <ac:chgData name="Danny Young" userId="cb0f4ce2-eb4f-479e-8e8f-3beb257e632f" providerId="ADAL" clId="{FCDCACAD-47A0-4A49-8339-DCDCF7F39F78}" dt="2023-11-06T03:20:11.852" v="352" actId="1076"/>
          <ac:inkMkLst>
            <pc:docMk/>
            <pc:sldMk cId="760652147" sldId="285"/>
            <ac:inkMk id="35" creationId="{B59B1FA4-DA3F-4A9A-B365-30807569664B}"/>
          </ac:inkMkLst>
        </pc:inkChg>
      </pc:sldChg>
      <pc:sldChg chg="addSp delSp modSp delAnim modAnim">
        <pc:chgData name="Danny Young" userId="cb0f4ce2-eb4f-479e-8e8f-3beb257e632f" providerId="ADAL" clId="{FCDCACAD-47A0-4A49-8339-DCDCF7F39F78}" dt="2023-11-06T03:09:44.263" v="223" actId="1076"/>
        <pc:sldMkLst>
          <pc:docMk/>
          <pc:sldMk cId="1290161601" sldId="289"/>
        </pc:sldMkLst>
        <pc:spChg chg="add mod">
          <ac:chgData name="Danny Young" userId="cb0f4ce2-eb4f-479e-8e8f-3beb257e632f" providerId="ADAL" clId="{FCDCACAD-47A0-4A49-8339-DCDCF7F39F78}" dt="2023-11-06T03:07:50.174" v="54" actId="14100"/>
          <ac:spMkLst>
            <pc:docMk/>
            <pc:sldMk cId="1290161601" sldId="289"/>
            <ac:spMk id="2" creationId="{2A8F32A1-82EF-4261-9949-BCC874CAC8C4}"/>
          </ac:spMkLst>
        </pc:spChg>
        <pc:spChg chg="mod">
          <ac:chgData name="Danny Young" userId="cb0f4ce2-eb4f-479e-8e8f-3beb257e632f" providerId="ADAL" clId="{FCDCACAD-47A0-4A49-8339-DCDCF7F39F78}" dt="2023-11-06T03:07:13.649" v="22" actId="1036"/>
          <ac:spMkLst>
            <pc:docMk/>
            <pc:sldMk cId="1290161601" sldId="289"/>
            <ac:spMk id="6" creationId="{D4766221-E771-41DF-87ED-1054DE42E480}"/>
          </ac:spMkLst>
        </pc:spChg>
        <pc:spChg chg="mod">
          <ac:chgData name="Danny Young" userId="cb0f4ce2-eb4f-479e-8e8f-3beb257e632f" providerId="ADAL" clId="{FCDCACAD-47A0-4A49-8339-DCDCF7F39F78}" dt="2023-11-06T03:08:23.747" v="197" actId="1035"/>
          <ac:spMkLst>
            <pc:docMk/>
            <pc:sldMk cId="1290161601" sldId="289"/>
            <ac:spMk id="13" creationId="{D55447A0-C2F9-4B95-A8BE-1BA1B2BE8CA5}"/>
          </ac:spMkLst>
        </pc:spChg>
        <pc:spChg chg="mod">
          <ac:chgData name="Danny Young" userId="cb0f4ce2-eb4f-479e-8e8f-3beb257e632f" providerId="ADAL" clId="{FCDCACAD-47A0-4A49-8339-DCDCF7F39F78}" dt="2023-11-06T03:08:23.747" v="197" actId="1035"/>
          <ac:spMkLst>
            <pc:docMk/>
            <pc:sldMk cId="1290161601" sldId="289"/>
            <ac:spMk id="14" creationId="{895180C1-37BE-43E9-B2BD-409AE2D6863D}"/>
          </ac:spMkLst>
        </pc:spChg>
        <pc:spChg chg="add mod">
          <ac:chgData name="Danny Young" userId="cb0f4ce2-eb4f-479e-8e8f-3beb257e632f" providerId="ADAL" clId="{FCDCACAD-47A0-4A49-8339-DCDCF7F39F78}" dt="2023-11-06T03:08:09.616" v="168" actId="1035"/>
          <ac:spMkLst>
            <pc:docMk/>
            <pc:sldMk cId="1290161601" sldId="289"/>
            <ac:spMk id="15" creationId="{086C48A3-8CCE-4D56-B66A-9017B9A5FEC9}"/>
          </ac:spMkLst>
        </pc:spChg>
        <pc:graphicFrameChg chg="del">
          <ac:chgData name="Danny Young" userId="cb0f4ce2-eb4f-479e-8e8f-3beb257e632f" providerId="ADAL" clId="{FCDCACAD-47A0-4A49-8339-DCDCF7F39F78}" dt="2023-11-06T03:09:34.226" v="218" actId="478"/>
          <ac:graphicFrameMkLst>
            <pc:docMk/>
            <pc:sldMk cId="1290161601" sldId="289"/>
            <ac:graphicFrameMk id="9" creationId="{F9061019-4E0B-4503-912E-F324A8AAE11D}"/>
          </ac:graphicFrameMkLst>
        </pc:graphicFrameChg>
        <pc:graphicFrameChg chg="del">
          <ac:chgData name="Danny Young" userId="cb0f4ce2-eb4f-479e-8e8f-3beb257e632f" providerId="ADAL" clId="{FCDCACAD-47A0-4A49-8339-DCDCF7F39F78}" dt="2023-11-06T03:09:34.226" v="218" actId="478"/>
          <ac:graphicFrameMkLst>
            <pc:docMk/>
            <pc:sldMk cId="1290161601" sldId="289"/>
            <ac:graphicFrameMk id="10" creationId="{22AF7086-5AAA-4EE3-BA6C-A324B46D0920}"/>
          </ac:graphicFrameMkLst>
        </pc:graphicFrameChg>
        <pc:graphicFrameChg chg="mod">
          <ac:chgData name="Danny Young" userId="cb0f4ce2-eb4f-479e-8e8f-3beb257e632f" providerId="ADAL" clId="{FCDCACAD-47A0-4A49-8339-DCDCF7F39F78}" dt="2023-11-06T03:09:36.057" v="219" actId="1076"/>
          <ac:graphicFrameMkLst>
            <pc:docMk/>
            <pc:sldMk cId="1290161601" sldId="289"/>
            <ac:graphicFrameMk id="11" creationId="{84FAA360-518F-4374-9CF9-A40C8A835FEB}"/>
          </ac:graphicFrameMkLst>
        </pc:graphicFrameChg>
        <pc:graphicFrameChg chg="mod">
          <ac:chgData name="Danny Young" userId="cb0f4ce2-eb4f-479e-8e8f-3beb257e632f" providerId="ADAL" clId="{FCDCACAD-47A0-4A49-8339-DCDCF7F39F78}" dt="2023-11-06T03:09:41.625" v="222" actId="1076"/>
          <ac:graphicFrameMkLst>
            <pc:docMk/>
            <pc:sldMk cId="1290161601" sldId="289"/>
            <ac:graphicFrameMk id="12" creationId="{4BBB86A6-52FA-41B3-9FEA-C2D9089B1D25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08:37.068" v="203" actId="1076"/>
          <ac:graphicFrameMkLst>
            <pc:docMk/>
            <pc:sldMk cId="1290161601" sldId="289"/>
            <ac:graphicFrameMk id="16" creationId="{EC3FE386-BAE6-4968-872A-410BD271D28C}"/>
          </ac:graphicFrameMkLst>
        </pc:graphicFrameChg>
        <pc:graphicFrameChg chg="add mod">
          <ac:chgData name="Danny Young" userId="cb0f4ce2-eb4f-479e-8e8f-3beb257e632f" providerId="ADAL" clId="{FCDCACAD-47A0-4A49-8339-DCDCF7F39F78}" dt="2023-11-06T03:09:44.263" v="223" actId="1076"/>
          <ac:graphicFrameMkLst>
            <pc:docMk/>
            <pc:sldMk cId="1290161601" sldId="289"/>
            <ac:graphicFrameMk id="17" creationId="{C148ACC0-F279-402E-A413-F202912B624D}"/>
          </ac:graphicFrameMkLst>
        </pc:graphicFrameChg>
      </pc:sldChg>
    </pc:docChg>
  </pc:docChgLst>
  <pc:docChgLst>
    <pc:chgData name="Danny Young" userId="cb0f4ce2-eb4f-479e-8e8f-3beb257e632f" providerId="ADAL" clId="{D46D4E24-0D4F-4956-B9F6-6A703A19DABC}"/>
    <pc:docChg chg="undo custSel addSld modSld sldOrd">
      <pc:chgData name="Danny Young" userId="cb0f4ce2-eb4f-479e-8e8f-3beb257e632f" providerId="ADAL" clId="{D46D4E24-0D4F-4956-B9F6-6A703A19DABC}" dt="2023-11-03T17:28:07.964" v="2181" actId="20577"/>
      <pc:docMkLst>
        <pc:docMk/>
      </pc:docMkLst>
      <pc:sldChg chg="modSp">
        <pc:chgData name="Danny Young" userId="cb0f4ce2-eb4f-479e-8e8f-3beb257e632f" providerId="ADAL" clId="{D46D4E24-0D4F-4956-B9F6-6A703A19DABC}" dt="2023-11-03T16:55:35.210" v="2" actId="20577"/>
        <pc:sldMkLst>
          <pc:docMk/>
          <pc:sldMk cId="1544816061" sldId="256"/>
        </pc:sldMkLst>
        <pc:spChg chg="mod">
          <ac:chgData name="Danny Young" userId="cb0f4ce2-eb4f-479e-8e8f-3beb257e632f" providerId="ADAL" clId="{D46D4E24-0D4F-4956-B9F6-6A703A19DABC}" dt="2023-11-03T16:55:35.210" v="2" actId="20577"/>
          <ac:spMkLst>
            <pc:docMk/>
            <pc:sldMk cId="1544816061" sldId="256"/>
            <ac:spMk id="2" creationId="{00000000-0000-0000-0000-000000000000}"/>
          </ac:spMkLst>
        </pc:spChg>
      </pc:sldChg>
      <pc:sldChg chg="addSp delSp modSp delAnim modAnim">
        <pc:chgData name="Danny Young" userId="cb0f4ce2-eb4f-479e-8e8f-3beb257e632f" providerId="ADAL" clId="{D46D4E24-0D4F-4956-B9F6-6A703A19DABC}" dt="2023-11-03T17:17:15.663" v="1884" actId="1036"/>
        <pc:sldMkLst>
          <pc:docMk/>
          <pc:sldMk cId="3441754549" sldId="257"/>
        </pc:sldMkLst>
        <pc:spChg chg="mod">
          <ac:chgData name="Danny Young" userId="cb0f4ce2-eb4f-479e-8e8f-3beb257e632f" providerId="ADAL" clId="{D46D4E24-0D4F-4956-B9F6-6A703A19DABC}" dt="2023-11-03T17:14:26.700" v="1613" actId="1035"/>
          <ac:spMkLst>
            <pc:docMk/>
            <pc:sldMk cId="3441754549" sldId="257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7:16:12.379" v="1784" actId="1035"/>
          <ac:spMkLst>
            <pc:docMk/>
            <pc:sldMk cId="3441754549" sldId="257"/>
            <ac:spMk id="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7:16:12.379" v="1784" actId="1035"/>
          <ac:spMkLst>
            <pc:docMk/>
            <pc:sldMk cId="3441754549" sldId="257"/>
            <ac:spMk id="17" creationId="{00000000-0000-0000-0000-000000000000}"/>
          </ac:spMkLst>
        </pc:spChg>
        <pc:spChg chg="del mod">
          <ac:chgData name="Danny Young" userId="cb0f4ce2-eb4f-479e-8e8f-3beb257e632f" providerId="ADAL" clId="{D46D4E24-0D4F-4956-B9F6-6A703A19DABC}" dt="2023-11-03T17:10:11.516" v="1100" actId="478"/>
          <ac:spMkLst>
            <pc:docMk/>
            <pc:sldMk cId="3441754549" sldId="257"/>
            <ac:spMk id="18" creationId="{00000000-0000-0000-0000-000000000000}"/>
          </ac:spMkLst>
        </pc:spChg>
        <pc:spChg chg="add mod">
          <ac:chgData name="Danny Young" userId="cb0f4ce2-eb4f-479e-8e8f-3beb257e632f" providerId="ADAL" clId="{D46D4E24-0D4F-4956-B9F6-6A703A19DABC}" dt="2023-11-03T17:16:12.379" v="1784" actId="1035"/>
          <ac:spMkLst>
            <pc:docMk/>
            <pc:sldMk cId="3441754549" sldId="257"/>
            <ac:spMk id="20" creationId="{591E7639-2607-4301-8AD6-5CB41A432DD4}"/>
          </ac:spMkLst>
        </pc:spChg>
        <pc:spChg chg="add mod">
          <ac:chgData name="Danny Young" userId="cb0f4ce2-eb4f-479e-8e8f-3beb257e632f" providerId="ADAL" clId="{D46D4E24-0D4F-4956-B9F6-6A703A19DABC}" dt="2023-11-03T17:16:12.379" v="1784" actId="1035"/>
          <ac:spMkLst>
            <pc:docMk/>
            <pc:sldMk cId="3441754549" sldId="257"/>
            <ac:spMk id="21" creationId="{A1AD8E57-64AE-4829-9646-9B3FB6683BDC}"/>
          </ac:spMkLst>
        </pc:spChg>
        <pc:spChg chg="add mod">
          <ac:chgData name="Danny Young" userId="cb0f4ce2-eb4f-479e-8e8f-3beb257e632f" providerId="ADAL" clId="{D46D4E24-0D4F-4956-B9F6-6A703A19DABC}" dt="2023-11-03T17:16:12.379" v="1784" actId="1035"/>
          <ac:spMkLst>
            <pc:docMk/>
            <pc:sldMk cId="3441754549" sldId="257"/>
            <ac:spMk id="22" creationId="{F1B06CAA-C885-451A-A88B-5C612E1198C9}"/>
          </ac:spMkLst>
        </pc:spChg>
        <pc:spChg chg="add mod">
          <ac:chgData name="Danny Young" userId="cb0f4ce2-eb4f-479e-8e8f-3beb257e632f" providerId="ADAL" clId="{D46D4E24-0D4F-4956-B9F6-6A703A19DABC}" dt="2023-11-03T17:17:05.227" v="1848" actId="1037"/>
          <ac:spMkLst>
            <pc:docMk/>
            <pc:sldMk cId="3441754549" sldId="257"/>
            <ac:spMk id="23" creationId="{F07E1AAE-375A-4BCB-86D4-5F7BCD3238CD}"/>
          </ac:spMkLst>
        </pc:spChg>
        <pc:spChg chg="add mod">
          <ac:chgData name="Danny Young" userId="cb0f4ce2-eb4f-479e-8e8f-3beb257e632f" providerId="ADAL" clId="{D46D4E24-0D4F-4956-B9F6-6A703A19DABC}" dt="2023-11-03T17:17:05.227" v="1848" actId="1037"/>
          <ac:spMkLst>
            <pc:docMk/>
            <pc:sldMk cId="3441754549" sldId="257"/>
            <ac:spMk id="24" creationId="{A9292C8D-48D2-47BC-972F-01C347B0577F}"/>
          </ac:spMkLst>
        </pc:spChg>
        <pc:spChg chg="add mod">
          <ac:chgData name="Danny Young" userId="cb0f4ce2-eb4f-479e-8e8f-3beb257e632f" providerId="ADAL" clId="{D46D4E24-0D4F-4956-B9F6-6A703A19DABC}" dt="2023-11-03T17:17:15.663" v="1884" actId="1036"/>
          <ac:spMkLst>
            <pc:docMk/>
            <pc:sldMk cId="3441754549" sldId="257"/>
            <ac:spMk id="25" creationId="{653CD7E8-5222-4089-8C18-FBEBC36A7018}"/>
          </ac:spMkLst>
        </pc:spChg>
        <pc:spChg chg="del mod">
          <ac:chgData name="Danny Young" userId="cb0f4ce2-eb4f-479e-8e8f-3beb257e632f" providerId="ADAL" clId="{D46D4E24-0D4F-4956-B9F6-6A703A19DABC}" dt="2023-11-03T17:16:34.647" v="1786" actId="478"/>
          <ac:spMkLst>
            <pc:docMk/>
            <pc:sldMk cId="3441754549" sldId="257"/>
            <ac:spMk id="1043" creationId="{00000000-0000-0000-0000-000000000000}"/>
          </ac:spMkLst>
        </pc:sp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4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5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7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8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9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0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1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2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3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4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5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1:37.141" v="327"/>
          <ac:graphicFrameMkLst>
            <pc:docMk/>
            <pc:sldMk cId="3441754549" sldId="257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7:14:26.700" v="1613" actId="1035"/>
          <ac:graphicFrameMkLst>
            <pc:docMk/>
            <pc:sldMk cId="3441754549" sldId="257"/>
            <ac:graphicFrameMk id="1028" creationId="{00000000-0000-0000-0000-000000000000}"/>
          </ac:graphicFrameMkLst>
        </pc:graphicFrameChg>
      </pc:sldChg>
      <pc:sldChg chg="ord modAnim">
        <pc:chgData name="Danny Young" userId="cb0f4ce2-eb4f-479e-8e8f-3beb257e632f" providerId="ADAL" clId="{D46D4E24-0D4F-4956-B9F6-6A703A19DABC}" dt="2023-11-03T17:14:11.061" v="1594"/>
        <pc:sldMkLst>
          <pc:docMk/>
          <pc:sldMk cId="475385050" sldId="258"/>
        </pc:sldMkLst>
      </pc:sldChg>
      <pc:sldChg chg="modSp">
        <pc:chgData name="Danny Young" userId="cb0f4ce2-eb4f-479e-8e8f-3beb257e632f" providerId="ADAL" clId="{D46D4E24-0D4F-4956-B9F6-6A703A19DABC}" dt="2023-11-03T16:59:33.125" v="279" actId="1076"/>
        <pc:sldMkLst>
          <pc:docMk/>
          <pc:sldMk cId="3859927004" sldId="260"/>
        </pc:sldMkLst>
        <pc:spChg chg="mod">
          <ac:chgData name="Danny Young" userId="cb0f4ce2-eb4f-479e-8e8f-3beb257e632f" providerId="ADAL" clId="{D46D4E24-0D4F-4956-B9F6-6A703A19DABC}" dt="2023-11-03T16:58:32.114" v="118" actId="1076"/>
          <ac:spMkLst>
            <pc:docMk/>
            <pc:sldMk cId="3859927004" sldId="260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6:58:47.947" v="151" actId="20577"/>
          <ac:spMkLst>
            <pc:docMk/>
            <pc:sldMk cId="3859927004" sldId="260"/>
            <ac:spMk id="1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6:59:06.459" v="196" actId="20577"/>
          <ac:spMkLst>
            <pc:docMk/>
            <pc:sldMk cId="3859927004" sldId="260"/>
            <ac:spMk id="2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6:59:33.125" v="279" actId="1076"/>
          <ac:spMkLst>
            <pc:docMk/>
            <pc:sldMk cId="3859927004" sldId="260"/>
            <ac:spMk id="2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3T16:56:37.510" v="45" actId="20577"/>
          <ac:spMkLst>
            <pc:docMk/>
            <pc:sldMk cId="3859927004" sldId="260"/>
            <ac:spMk id="301059" creationId="{00000000-0000-0000-0000-000000000000}"/>
          </ac:spMkLst>
        </pc:spChg>
        <pc:graphicFrameChg chg="mod">
          <ac:chgData name="Danny Young" userId="cb0f4ce2-eb4f-479e-8e8f-3beb257e632f" providerId="ADAL" clId="{D46D4E24-0D4F-4956-B9F6-6A703A19DABC}" dt="2023-11-03T16:57:44.536" v="83" actId="1035"/>
          <ac:graphicFrameMkLst>
            <pc:docMk/>
            <pc:sldMk cId="3859927004" sldId="260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4.536" v="83" actId="1035"/>
          <ac:graphicFrameMkLst>
            <pc:docMk/>
            <pc:sldMk cId="3859927004" sldId="26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0.150" v="52" actId="1076"/>
          <ac:graphicFrameMkLst>
            <pc:docMk/>
            <pc:sldMk cId="3859927004" sldId="26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9.765" v="110" actId="1038"/>
          <ac:graphicFrameMkLst>
            <pc:docMk/>
            <pc:sldMk cId="3859927004" sldId="260"/>
            <ac:graphicFrameMk id="30107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9.765" v="110" actId="1038"/>
          <ac:graphicFrameMkLst>
            <pc:docMk/>
            <pc:sldMk cId="3859927004" sldId="260"/>
            <ac:graphicFrameMk id="30107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4.536" v="83" actId="1035"/>
          <ac:graphicFrameMkLst>
            <pc:docMk/>
            <pc:sldMk cId="3859927004" sldId="260"/>
            <ac:graphicFrameMk id="30107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3T16:57:44.536" v="83" actId="1035"/>
          <ac:graphicFrameMkLst>
            <pc:docMk/>
            <pc:sldMk cId="3859927004" sldId="260"/>
            <ac:graphicFrameMk id="301077" creationId="{00000000-0000-0000-0000-000000000000}"/>
          </ac:graphicFrameMkLst>
        </pc:graphicFrameChg>
      </pc:sldChg>
      <pc:sldChg chg="ord">
        <pc:chgData name="Danny Young" userId="cb0f4ce2-eb4f-479e-8e8f-3beb257e632f" providerId="ADAL" clId="{D46D4E24-0D4F-4956-B9F6-6A703A19DABC}" dt="2023-11-03T17:13:07.192" v="1591"/>
        <pc:sldMkLst>
          <pc:docMk/>
          <pc:sldMk cId="2291328258" sldId="264"/>
        </pc:sldMkLst>
      </pc:sldChg>
      <pc:sldChg chg="addSp delSp modSp modAnim">
        <pc:chgData name="Danny Young" userId="cb0f4ce2-eb4f-479e-8e8f-3beb257e632f" providerId="ADAL" clId="{D46D4E24-0D4F-4956-B9F6-6A703A19DABC}" dt="2023-11-03T17:05:08.577" v="654"/>
        <pc:sldMkLst>
          <pc:docMk/>
          <pc:sldMk cId="192042388" sldId="268"/>
        </pc:sldMkLst>
        <pc:spChg chg="add del mod">
          <ac:chgData name="Danny Young" userId="cb0f4ce2-eb4f-479e-8e8f-3beb257e632f" providerId="ADAL" clId="{D46D4E24-0D4F-4956-B9F6-6A703A19DABC}" dt="2023-11-03T17:02:21.013" v="505" actId="478"/>
          <ac:spMkLst>
            <pc:docMk/>
            <pc:sldMk cId="192042388" sldId="268"/>
            <ac:spMk id="2" creationId="{717A21F0-A04B-481A-A5E1-21CBDA391AC7}"/>
          </ac:spMkLst>
        </pc:spChg>
        <pc:spChg chg="del mod">
          <ac:chgData name="Danny Young" userId="cb0f4ce2-eb4f-479e-8e8f-3beb257e632f" providerId="ADAL" clId="{D46D4E24-0D4F-4956-B9F6-6A703A19DABC}" dt="2023-11-03T17:00:53.051" v="294"/>
          <ac:spMkLst>
            <pc:docMk/>
            <pc:sldMk cId="192042388" sldId="268"/>
            <ac:spMk id="3" creationId="{00000000-0000-0000-0000-000000000000}"/>
          </ac:spMkLst>
        </pc:spChg>
        <pc:spChg chg="del mod">
          <ac:chgData name="Danny Young" userId="cb0f4ce2-eb4f-479e-8e8f-3beb257e632f" providerId="ADAL" clId="{D46D4E24-0D4F-4956-B9F6-6A703A19DABC}" dt="2023-11-03T17:00:24.885" v="285"/>
          <ac:spMkLst>
            <pc:docMk/>
            <pc:sldMk cId="192042388" sldId="268"/>
            <ac:spMk id="4" creationId="{00000000-0000-0000-0000-000000000000}"/>
          </ac:spMkLst>
        </pc:spChg>
        <pc:spChg chg="add mod">
          <ac:chgData name="Danny Young" userId="cb0f4ce2-eb4f-479e-8e8f-3beb257e632f" providerId="ADAL" clId="{D46D4E24-0D4F-4956-B9F6-6A703A19DABC}" dt="2023-11-03T17:02:34.915" v="556" actId="14100"/>
          <ac:spMkLst>
            <pc:docMk/>
            <pc:sldMk cId="192042388" sldId="268"/>
            <ac:spMk id="6" creationId="{4C132C71-1D2B-4EE4-A302-16EE6387CDD9}"/>
          </ac:spMkLst>
        </pc:spChg>
        <pc:spChg chg="add mod">
          <ac:chgData name="Danny Young" userId="cb0f4ce2-eb4f-479e-8e8f-3beb257e632f" providerId="ADAL" clId="{D46D4E24-0D4F-4956-B9F6-6A703A19DABC}" dt="2023-11-03T17:04:20.053" v="644" actId="1076"/>
          <ac:spMkLst>
            <pc:docMk/>
            <pc:sldMk cId="192042388" sldId="268"/>
            <ac:spMk id="7" creationId="{01C6F42B-0AFE-4131-8D08-31B98D42E40F}"/>
          </ac:spMkLst>
        </pc:spChg>
        <pc:spChg chg="add del">
          <ac:chgData name="Danny Young" userId="cb0f4ce2-eb4f-479e-8e8f-3beb257e632f" providerId="ADAL" clId="{D46D4E24-0D4F-4956-B9F6-6A703A19DABC}" dt="2023-11-03T17:00:53.051" v="294"/>
          <ac:spMkLst>
            <pc:docMk/>
            <pc:sldMk cId="192042388" sldId="268"/>
            <ac:spMk id="13" creationId="{B3E0EE5C-03C4-47FB-A5AA-1BBEBC880FE8}"/>
          </ac:spMkLst>
        </pc:spChg>
        <pc:spChg chg="del">
          <ac:chgData name="Danny Young" userId="cb0f4ce2-eb4f-479e-8e8f-3beb257e632f" providerId="ADAL" clId="{D46D4E24-0D4F-4956-B9F6-6A703A19DABC}" dt="2023-11-03T17:00:34.404" v="288"/>
          <ac:spMkLst>
            <pc:docMk/>
            <pc:sldMk cId="192042388" sldId="268"/>
            <ac:spMk id="14" creationId="{261B39D6-2726-4F73-9F0A-43BBC284E5D6}"/>
          </ac:spMkLst>
        </pc:spChg>
        <pc:spChg chg="add mod">
          <ac:chgData name="Danny Young" userId="cb0f4ce2-eb4f-479e-8e8f-3beb257e632f" providerId="ADAL" clId="{D46D4E24-0D4F-4956-B9F6-6A703A19DABC}" dt="2023-11-03T17:04:17.398" v="643" actId="1076"/>
          <ac:spMkLst>
            <pc:docMk/>
            <pc:sldMk cId="192042388" sldId="268"/>
            <ac:spMk id="33" creationId="{6AF7BFA4-F40A-4E02-80B8-ABE2AE11DC18}"/>
          </ac:spMkLst>
        </pc:spChg>
        <pc:graphicFrameChg chg="del mod">
          <ac:chgData name="Danny Young" userId="cb0f4ce2-eb4f-479e-8e8f-3beb257e632f" providerId="ADAL" clId="{D46D4E24-0D4F-4956-B9F6-6A703A19DABC}" dt="2023-11-03T17:00:24.885" v="285"/>
          <ac:graphicFrameMkLst>
            <pc:docMk/>
            <pc:sldMk cId="192042388" sldId="268"/>
            <ac:graphicFrameMk id="5" creationId="{00000000-0000-0000-0000-000000000000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15" creationId="{25162A04-2634-449E-A0ED-534E36CC4EA4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16" creationId="{3DB072C6-E100-4AF9-8D53-5FAF505CEDC4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17" creationId="{F07B8BD0-5904-447C-88BD-5108BBF873D3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18" creationId="{21162EC1-56D8-4505-98F3-D610717E4656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19" creationId="{BF9856E8-4AA4-42E6-97BB-6A0DEA87F317}"/>
          </ac:graphicFrameMkLst>
        </pc:graphicFrameChg>
        <pc:graphicFrameChg chg="del">
          <ac:chgData name="Danny Young" userId="cb0f4ce2-eb4f-479e-8e8f-3beb257e632f" providerId="ADAL" clId="{D46D4E24-0D4F-4956-B9F6-6A703A19DABC}" dt="2023-11-03T17:00:34.404" v="288"/>
          <ac:graphicFrameMkLst>
            <pc:docMk/>
            <pc:sldMk cId="192042388" sldId="268"/>
            <ac:graphicFrameMk id="20" creationId="{8052A3D2-653F-4602-B0C8-1011BF5A4FD1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1" creationId="{53A714F4-AD59-4092-B09D-3C11EA58BF9C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22" creationId="{B85BCFE5-5507-4113-8D55-718E9BA50241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3" creationId="{30669E01-FBFF-4608-A1DA-BC7F805C3106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4" creationId="{7109F1A9-BAFF-42F4-A66A-D1841C0BD6AC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5" creationId="{111512F7-7E35-43C7-8450-8FEE648285AF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6" creationId="{947ABCF8-6DC5-411D-811A-B452C36CB5CF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8.798" v="651" actId="1076"/>
          <ac:graphicFrameMkLst>
            <pc:docMk/>
            <pc:sldMk cId="192042388" sldId="268"/>
            <ac:graphicFrameMk id="27" creationId="{BC40CB4F-A364-4E8B-B07B-5CAE31A74F32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28" creationId="{5CF6369B-67CE-4419-8F20-C697B032E5DC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29" creationId="{571B3C55-B9FF-4F5A-852E-E6EE52455E16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30" creationId="{48B63625-CA69-4B80-9444-7786A98CB6ED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31" creationId="{75E21FD8-F647-4668-8A33-80A7702C5181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41.557" v="650" actId="1076"/>
          <ac:graphicFrameMkLst>
            <pc:docMk/>
            <pc:sldMk cId="192042388" sldId="268"/>
            <ac:graphicFrameMk id="32" creationId="{303E2784-6969-4576-B787-254FFFFC3C0F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21.646" v="645" actId="1076"/>
          <ac:graphicFrameMkLst>
            <pc:docMk/>
            <pc:sldMk cId="192042388" sldId="268"/>
            <ac:graphicFrameMk id="34" creationId="{87462A53-A33C-44E9-A02B-4F930794B530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4:33.822" v="649" actId="1076"/>
          <ac:graphicFrameMkLst>
            <pc:docMk/>
            <pc:sldMk cId="192042388" sldId="268"/>
            <ac:graphicFrameMk id="35" creationId="{348249C3-9804-485A-AE5B-E6CA0436E68D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3T16:59:57.518" v="281" actId="14100"/>
        <pc:sldMkLst>
          <pc:docMk/>
          <pc:sldMk cId="787556673" sldId="275"/>
        </pc:sldMkLst>
        <pc:spChg chg="mod">
          <ac:chgData name="Danny Young" userId="cb0f4ce2-eb4f-479e-8e8f-3beb257e632f" providerId="ADAL" clId="{D46D4E24-0D4F-4956-B9F6-6A703A19DABC}" dt="2023-11-03T16:59:57.518" v="281" actId="14100"/>
          <ac:spMkLst>
            <pc:docMk/>
            <pc:sldMk cId="787556673" sldId="275"/>
            <ac:spMk id="2" creationId="{9C5EC4F2-3A58-4615-BBA5-AC490A146DF2}"/>
          </ac:spMkLst>
        </pc:spChg>
      </pc:sldChg>
      <pc:sldChg chg="ord">
        <pc:chgData name="Danny Young" userId="cb0f4ce2-eb4f-479e-8e8f-3beb257e632f" providerId="ADAL" clId="{D46D4E24-0D4F-4956-B9F6-6A703A19DABC}" dt="2023-11-03T17:13:05.312" v="1590"/>
        <pc:sldMkLst>
          <pc:docMk/>
          <pc:sldMk cId="172682127" sldId="284"/>
        </pc:sldMkLst>
      </pc:sldChg>
      <pc:sldChg chg="addSp delSp modSp add modAnim">
        <pc:chgData name="Danny Young" userId="cb0f4ce2-eb4f-479e-8e8f-3beb257e632f" providerId="ADAL" clId="{D46D4E24-0D4F-4956-B9F6-6A703A19DABC}" dt="2023-11-03T17:01:25.096" v="326" actId="207"/>
        <pc:sldMkLst>
          <pc:docMk/>
          <pc:sldMk cId="1290161601" sldId="289"/>
        </pc:sldMkLst>
        <pc:spChg chg="del">
          <ac:chgData name="Danny Young" userId="cb0f4ce2-eb4f-479e-8e8f-3beb257e632f" providerId="ADAL" clId="{D46D4E24-0D4F-4956-B9F6-6A703A19DABC}" dt="2023-11-03T17:00:27.967" v="286" actId="478"/>
          <ac:spMkLst>
            <pc:docMk/>
            <pc:sldMk cId="1290161601" sldId="289"/>
            <ac:spMk id="2" creationId="{D77E0AA0-D09C-45D7-8C68-CB59CA5FF4DB}"/>
          </ac:spMkLst>
        </pc:spChg>
        <pc:spChg chg="del">
          <ac:chgData name="Danny Young" userId="cb0f4ce2-eb4f-479e-8e8f-3beb257e632f" providerId="ADAL" clId="{D46D4E24-0D4F-4956-B9F6-6A703A19DABC}" dt="2023-11-03T17:00:27.967" v="286" actId="478"/>
          <ac:spMkLst>
            <pc:docMk/>
            <pc:sldMk cId="1290161601" sldId="289"/>
            <ac:spMk id="3" creationId="{83F46365-9EB1-4C1D-B0E5-CAFE3A293C08}"/>
          </ac:spMkLst>
        </pc:spChg>
        <pc:spChg chg="add">
          <ac:chgData name="Danny Young" userId="cb0f4ce2-eb4f-479e-8e8f-3beb257e632f" providerId="ADAL" clId="{D46D4E24-0D4F-4956-B9F6-6A703A19DABC}" dt="2023-11-03T17:00:28.314" v="287"/>
          <ac:spMkLst>
            <pc:docMk/>
            <pc:sldMk cId="1290161601" sldId="289"/>
            <ac:spMk id="4" creationId="{D3B2C8F7-16DC-413E-BBAB-EACE7DF82ADA}"/>
          </ac:spMkLst>
        </pc:spChg>
        <pc:spChg chg="add mod">
          <ac:chgData name="Danny Young" userId="cb0f4ce2-eb4f-479e-8e8f-3beb257e632f" providerId="ADAL" clId="{D46D4E24-0D4F-4956-B9F6-6A703A19DABC}" dt="2023-11-03T17:00:39.466" v="290" actId="1076"/>
          <ac:spMkLst>
            <pc:docMk/>
            <pc:sldMk cId="1290161601" sldId="289"/>
            <ac:spMk id="6" creationId="{D4766221-E771-41DF-87ED-1054DE42E480}"/>
          </ac:spMkLst>
        </pc:spChg>
        <pc:spChg chg="add mod">
          <ac:chgData name="Danny Young" userId="cb0f4ce2-eb4f-479e-8e8f-3beb257e632f" providerId="ADAL" clId="{D46D4E24-0D4F-4956-B9F6-6A703A19DABC}" dt="2023-11-03T17:01:14.191" v="325" actId="1036"/>
          <ac:spMkLst>
            <pc:docMk/>
            <pc:sldMk cId="1290161601" sldId="289"/>
            <ac:spMk id="13" creationId="{D55447A0-C2F9-4B95-A8BE-1BA1B2BE8CA5}"/>
          </ac:spMkLst>
        </pc:spChg>
        <pc:spChg chg="add mod">
          <ac:chgData name="Danny Young" userId="cb0f4ce2-eb4f-479e-8e8f-3beb257e632f" providerId="ADAL" clId="{D46D4E24-0D4F-4956-B9F6-6A703A19DABC}" dt="2023-11-03T17:01:25.096" v="326" actId="207"/>
          <ac:spMkLst>
            <pc:docMk/>
            <pc:sldMk cId="1290161601" sldId="289"/>
            <ac:spMk id="14" creationId="{895180C1-37BE-43E9-B2BD-409AE2D6863D}"/>
          </ac:spMkLst>
        </pc:spChg>
        <pc:graphicFrameChg chg="add">
          <ac:chgData name="Danny Young" userId="cb0f4ce2-eb4f-479e-8e8f-3beb257e632f" providerId="ADAL" clId="{D46D4E24-0D4F-4956-B9F6-6A703A19DABC}" dt="2023-11-03T17:00:28.314" v="287"/>
          <ac:graphicFrameMkLst>
            <pc:docMk/>
            <pc:sldMk cId="1290161601" sldId="289"/>
            <ac:graphicFrameMk id="5" creationId="{ADDE6021-C6EB-467E-960E-5E9A62394830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7" creationId="{DD54990D-1CF9-4E41-A107-CC372CA1445B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8" creationId="{FC62CB01-8F0D-46C3-BBE7-2FBF02BFFB3A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9" creationId="{F9061019-4E0B-4503-912E-F324A8AAE11D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10" creationId="{22AF7086-5AAA-4EE3-BA6C-A324B46D0920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11" creationId="{84FAA360-518F-4374-9CF9-A40C8A835FEB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00:39.466" v="290" actId="1076"/>
          <ac:graphicFrameMkLst>
            <pc:docMk/>
            <pc:sldMk cId="1290161601" sldId="289"/>
            <ac:graphicFrameMk id="12" creationId="{4BBB86A6-52FA-41B3-9FEA-C2D9089B1D25}"/>
          </ac:graphicFrameMkLst>
        </pc:graphicFrameChg>
      </pc:sldChg>
      <pc:sldChg chg="addSp modSp add">
        <pc:chgData name="Danny Young" userId="cb0f4ce2-eb4f-479e-8e8f-3beb257e632f" providerId="ADAL" clId="{D46D4E24-0D4F-4956-B9F6-6A703A19DABC}" dt="2023-11-03T17:26:15.808" v="2150"/>
        <pc:sldMkLst>
          <pc:docMk/>
          <pc:sldMk cId="2258851920" sldId="290"/>
        </pc:sldMkLst>
        <pc:spChg chg="mod">
          <ac:chgData name="Danny Young" userId="cb0f4ce2-eb4f-479e-8e8f-3beb257e632f" providerId="ADAL" clId="{D46D4E24-0D4F-4956-B9F6-6A703A19DABC}" dt="2023-11-03T17:18:25.849" v="1999" actId="27636"/>
          <ac:spMkLst>
            <pc:docMk/>
            <pc:sldMk cId="2258851920" sldId="290"/>
            <ac:spMk id="2" creationId="{0DEAA454-3FC4-47DD-9039-D44FA556D6B5}"/>
          </ac:spMkLst>
        </pc:spChg>
        <pc:spChg chg="mod">
          <ac:chgData name="Danny Young" userId="cb0f4ce2-eb4f-479e-8e8f-3beb257e632f" providerId="ADAL" clId="{D46D4E24-0D4F-4956-B9F6-6A703A19DABC}" dt="2023-11-03T17:19:23.576" v="2140" actId="14100"/>
          <ac:spMkLst>
            <pc:docMk/>
            <pc:sldMk cId="2258851920" sldId="290"/>
            <ac:spMk id="3" creationId="{9F2ECD89-F68C-4B13-AF3E-FD725A9F46D6}"/>
          </ac:spMkLst>
        </pc:spChg>
        <pc:graphicFrameChg chg="add mod">
          <ac:chgData name="Danny Young" userId="cb0f4ce2-eb4f-479e-8e8f-3beb257e632f" providerId="ADAL" clId="{D46D4E24-0D4F-4956-B9F6-6A703A19DABC}" dt="2023-11-03T17:25:57.778" v="2145" actId="1076"/>
          <ac:graphicFrameMkLst>
            <pc:docMk/>
            <pc:sldMk cId="2258851920" sldId="290"/>
            <ac:graphicFrameMk id="4" creationId="{F6072FD9-9C7A-4026-9B7A-A89E2052C4F8}"/>
          </ac:graphicFrameMkLst>
        </pc:graphicFrameChg>
        <pc:graphicFrameChg chg="add mod">
          <ac:chgData name="Danny Young" userId="cb0f4ce2-eb4f-479e-8e8f-3beb257e632f" providerId="ADAL" clId="{D46D4E24-0D4F-4956-B9F6-6A703A19DABC}" dt="2023-11-03T17:26:15.808" v="2150"/>
          <ac:graphicFrameMkLst>
            <pc:docMk/>
            <pc:sldMk cId="2258851920" sldId="290"/>
            <ac:graphicFrameMk id="5" creationId="{ED2DE39B-1D9F-4881-83D7-A1ED2FA29483}"/>
          </ac:graphicFrameMkLst>
        </pc:graphicFrameChg>
      </pc:sldChg>
      <pc:sldChg chg="addSp delSp modSp add">
        <pc:chgData name="Danny Young" userId="cb0f4ce2-eb4f-479e-8e8f-3beb257e632f" providerId="ADAL" clId="{D46D4E24-0D4F-4956-B9F6-6A703A19DABC}" dt="2023-11-03T17:28:07.964" v="2181" actId="20577"/>
        <pc:sldMkLst>
          <pc:docMk/>
          <pc:sldMk cId="1532027747" sldId="291"/>
        </pc:sldMkLst>
        <pc:spChg chg="del">
          <ac:chgData name="Danny Young" userId="cb0f4ce2-eb4f-479e-8e8f-3beb257e632f" providerId="ADAL" clId="{D46D4E24-0D4F-4956-B9F6-6A703A19DABC}" dt="2023-11-03T17:26:43.482" v="2153" actId="478"/>
          <ac:spMkLst>
            <pc:docMk/>
            <pc:sldMk cId="1532027747" sldId="291"/>
            <ac:spMk id="2" creationId="{9B52013B-D30C-4EB5-B0C5-0636741AFB42}"/>
          </ac:spMkLst>
        </pc:spChg>
        <pc:spChg chg="del">
          <ac:chgData name="Danny Young" userId="cb0f4ce2-eb4f-479e-8e8f-3beb257e632f" providerId="ADAL" clId="{D46D4E24-0D4F-4956-B9F6-6A703A19DABC}" dt="2023-11-03T17:26:43.482" v="2153" actId="478"/>
          <ac:spMkLst>
            <pc:docMk/>
            <pc:sldMk cId="1532027747" sldId="291"/>
            <ac:spMk id="3" creationId="{83CFB97C-2416-4319-A280-167895D6C14B}"/>
          </ac:spMkLst>
        </pc:spChg>
        <pc:spChg chg="mod">
          <ac:chgData name="Danny Young" userId="cb0f4ce2-eb4f-479e-8e8f-3beb257e632f" providerId="ADAL" clId="{D46D4E24-0D4F-4956-B9F6-6A703A19DABC}" dt="2023-11-03T17:28:02.027" v="2178" actId="20577"/>
          <ac:spMkLst>
            <pc:docMk/>
            <pc:sldMk cId="1532027747" sldId="291"/>
            <ac:spMk id="65" creationId="{1FC1416D-62BE-49DC-B255-4A34B4280A4F}"/>
          </ac:spMkLst>
        </pc:spChg>
        <pc:spChg chg="mod">
          <ac:chgData name="Danny Young" userId="cb0f4ce2-eb4f-479e-8e8f-3beb257e632f" providerId="ADAL" clId="{D46D4E24-0D4F-4956-B9F6-6A703A19DABC}" dt="2023-11-03T17:28:07.964" v="2181" actId="20577"/>
          <ac:spMkLst>
            <pc:docMk/>
            <pc:sldMk cId="1532027747" sldId="291"/>
            <ac:spMk id="67" creationId="{9BE50E08-E979-4C7A-9AEC-2C52B1CC7275}"/>
          </ac:spMkLst>
        </pc:spChg>
        <pc:spChg chg="add mod">
          <ac:chgData name="Danny Young" userId="cb0f4ce2-eb4f-479e-8e8f-3beb257e632f" providerId="ADAL" clId="{D46D4E24-0D4F-4956-B9F6-6A703A19DABC}" dt="2023-11-03T17:27:27.642" v="2166" actId="14100"/>
          <ac:spMkLst>
            <pc:docMk/>
            <pc:sldMk cId="1532027747" sldId="291"/>
            <ac:spMk id="70" creationId="{81C4CA84-E0A4-45F4-85C0-C88560CA24B2}"/>
          </ac:spMkLst>
        </pc:spChg>
        <pc:spChg chg="add mod">
          <ac:chgData name="Danny Young" userId="cb0f4ce2-eb4f-479e-8e8f-3beb257e632f" providerId="ADAL" clId="{D46D4E24-0D4F-4956-B9F6-6A703A19DABC}" dt="2023-11-03T17:27:12.111" v="2159" actId="6549"/>
          <ac:spMkLst>
            <pc:docMk/>
            <pc:sldMk cId="1532027747" sldId="291"/>
            <ac:spMk id="71" creationId="{6DFCBA99-D4E5-4359-A8B6-0E02659A2FB2}"/>
          </ac:spMkLst>
        </pc:spChg>
        <pc:grpChg chg="add mod">
          <ac:chgData name="Danny Young" userId="cb0f4ce2-eb4f-479e-8e8f-3beb257e632f" providerId="ADAL" clId="{D46D4E24-0D4F-4956-B9F6-6A703A19DABC}" dt="2023-11-03T17:26:55.111" v="2154" actId="1076"/>
          <ac:grpSpMkLst>
            <pc:docMk/>
            <pc:sldMk cId="1532027747" sldId="291"/>
            <ac:grpSpMk id="4" creationId="{2FC98E87-77B6-4E42-8BC8-16A02550DB0E}"/>
          </ac:grpSpMkLst>
        </pc:grpChg>
        <pc:graphicFrameChg chg="add mod">
          <ac:chgData name="Danny Young" userId="cb0f4ce2-eb4f-479e-8e8f-3beb257e632f" providerId="ADAL" clId="{D46D4E24-0D4F-4956-B9F6-6A703A19DABC}" dt="2023-11-03T17:27:22.114" v="2164" actId="1076"/>
          <ac:graphicFrameMkLst>
            <pc:docMk/>
            <pc:sldMk cId="1532027747" sldId="291"/>
            <ac:graphicFrameMk id="72" creationId="{9BC1497E-A102-4451-B554-47C3C8B8968C}"/>
          </ac:graphicFrameMkLst>
        </pc:graphicFrameChg>
      </pc:sldChg>
      <pc:sldChg chg="addSp delSp modSp add">
        <pc:chgData name="Danny Young" userId="cb0f4ce2-eb4f-479e-8e8f-3beb257e632f" providerId="ADAL" clId="{D46D4E24-0D4F-4956-B9F6-6A703A19DABC}" dt="2023-11-03T17:27:45.651" v="2175" actId="14100"/>
        <pc:sldMkLst>
          <pc:docMk/>
          <pc:sldMk cId="3416888485" sldId="292"/>
        </pc:sldMkLst>
        <pc:graphicFrameChg chg="add mod">
          <ac:chgData name="Danny Young" userId="cb0f4ce2-eb4f-479e-8e8f-3beb257e632f" providerId="ADAL" clId="{D46D4E24-0D4F-4956-B9F6-6A703A19DABC}" dt="2023-11-03T17:27:45.651" v="2175" actId="14100"/>
          <ac:graphicFrameMkLst>
            <pc:docMk/>
            <pc:sldMk cId="3416888485" sldId="292"/>
            <ac:graphicFrameMk id="2" creationId="{6341D800-B2DB-4E7F-8A5F-6039F2EADA96}"/>
          </ac:graphicFrameMkLst>
        </pc:graphicFrameChg>
        <pc:graphicFrameChg chg="del">
          <ac:chgData name="Danny Young" userId="cb0f4ce2-eb4f-479e-8e8f-3beb257e632f" providerId="ADAL" clId="{D46D4E24-0D4F-4956-B9F6-6A703A19DABC}" dt="2023-11-03T17:27:34.962" v="2168" actId="478"/>
          <ac:graphicFrameMkLst>
            <pc:docMk/>
            <pc:sldMk cId="3416888485" sldId="292"/>
            <ac:graphicFrameMk id="72" creationId="{9BC1497E-A102-4451-B554-47C3C8B8968C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20" Type="http://schemas.openxmlformats.org/officeDocument/2006/relationships/image" Target="../media/image56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19" Type="http://schemas.openxmlformats.org/officeDocument/2006/relationships/image" Target="../media/image55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18" Type="http://schemas.openxmlformats.org/officeDocument/2006/relationships/image" Target="../media/image10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17" Type="http://schemas.openxmlformats.org/officeDocument/2006/relationships/image" Target="../media/image104.wmf"/><Relationship Id="rId2" Type="http://schemas.openxmlformats.org/officeDocument/2006/relationships/image" Target="../media/image89.wmf"/><Relationship Id="rId16" Type="http://schemas.openxmlformats.org/officeDocument/2006/relationships/image" Target="../media/image103.wmf"/><Relationship Id="rId20" Type="http://schemas.openxmlformats.org/officeDocument/2006/relationships/image" Target="../media/image107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5" Type="http://schemas.openxmlformats.org/officeDocument/2006/relationships/image" Target="../media/image102.wmf"/><Relationship Id="rId10" Type="http://schemas.openxmlformats.org/officeDocument/2006/relationships/image" Target="../media/image97.wmf"/><Relationship Id="rId19" Type="http://schemas.openxmlformats.org/officeDocument/2006/relationships/image" Target="../media/image106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16.4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2698 7215 25 0,'0'0'12'0,"0"0"3"0,0 0 13 0,0 0-24 16,0 0 1-16,3-5 5 15,-3 5 0-15,0-5-11 16,0 5 1-16,0 0 9 15,0 0 0-15,0 0-1 16,0 0 0-16,0 0-2 16,0 0 1-16,0 0-2 15,0 0 0-15,6-3-1 16,-6 3 1-16,0 0-1 16,0 0 0-16,0 0-1 15,0 0 1-15,0 0-1 16,0 0 1-16,0 0-2 15,0 0 0-15,0 3-1 16,0-3 1-16,3 2-1 16,3 1 1-16,-6 0-1 0,0 2 0 15,0 0 0 1,0-2 0-16,0-1-1 0,0 4 1 16,0-4 0-16,0 1 0 15,0 2-1-15,0 1 1 16,0-1-1-16,0 3 1 15,0-3-1-15,0 3 1 16,3-3-1-16,-3-2 1 16,0 5-1-16,0-3 0 15,0 3 0-15,0 3 1 16,0-3-1-16,0-3 1 16,0 3-1-16,0 0 1 0,0 0-1 15,0-3 0-15,0 3 0 16,0-3 1-16,0-2-1 15,0 2 0-15,0 1 0 16,0-1 0-16,0 0 0 16,0 0 1-16,0 1-1 15,-3-1 0-15,3 0 0 16,0 1 1-16,0-1-1 16,-6 0 0-16,6 0 0 15,-3 3 0-15,3-2 0 16,0 2 1-16,0-3-1 15,-6 0 0-15,6 0 0 16,-3 3 1-16,3-5-1 16,0 2 0-16,0 1 0 15,0 4 1-15,0-2-1 0,-5 0 0 16,5 0 0-16,-3 0 0 16,3 0 0-16,0-3 0 15,0 0 0-15,-3 1 0 16,3 2 0-16,0 0 0 15,0 0 0-15,0 0 0 16,0-1 0-16,-3 1 0 16,3 0 0-16,0 0 0 15,0 0 0-15,-6 0 0 16,6 0 0-16,0 0 1 16,0 0-1-16,0 0 0 0,0-3 0 15,0 0 0-15,0 1 0 16,-3 2 1-16,3 0-1 15,0 0 0-15,0-3 0 16,0 3 0-16,0 2 0 16,0 1 0-16,0 0-1 15,0 2 1-15,0-3 0 16,0 1 0-16,0-3 0 16,0 2 0-16,0-2 0 15,0 3 1 1,0 2-1-1,-6 0 0-15,6 1 0 16,-3-1 0-16,3 0 0 16,0 3 0-16,-6-3-1 15,3 3 1-15,3-5 0 16,0 5 0-16,-6-3 0 0,3-3 0 16,3 1 0-16,-3 2 0 15,0 0 0-15,0 1 0 16,0-4 0-16,0 3 0 15,3 1 0-15,0-1 0 16,0-2 0-16,0 2 1 16,0-3-1-16,0 1 0 15,0-3 0-15,0 0 0 16,0-3 0-16,0 0 0 16,0 6 0-16,0 0 0 15,0-4 0-15,0 1 0 0,0 6 0 16,0-4 0-16,0 1 0 15,0-3 0-15,0 0 1 16,0 2 0-16,0 4 0 16,0-4 0-16,0 1 0 15,0-3 0-15,0 0 0 16,-6 2 0-16,6 3-1 16,-3-2 0-16,3 0 0 15,0 2 0-15,-6-3 0 16,3 1 0-16,3-3 0 15,0 0 0-15,-6 5 0 16,3-2 0-16,3-1 0 16,0 1 0-16,0-1 0 15,-6-2 0-15,6 0 0 16,-3 0 0-16,3 3 0 16,-3-1 0-16,3 4 0 0,-3-4 0 15,3 1 0-15,0-1 0 16,0-2 0-16,0 3 0 15,0-3 0-15,0 2 0 16,0-2 0-16,0 0 0 16,0-2 0-16,0 1 1 15,0-1-1-15,0-1 0 16,0 3 0-16,0 0 0 16,0-3 0-16,0 3 0 0,0 0 0 15,0 3 0-15,0-3 0 16,0 0 0-16,0 2 0 15,-6 1 0-15,6-1 0 16,0-2 0-16,0 0 0 16,0 0 0-16,-3 0 0 15,3 0 0-15,-6 3 0 16,6-3 0-16,-3-1 0 16,3 1 0-16,-5 0 0 15,5 3 0-15,0-3 0 16,-3 0 0-16,3 0 0 15,-6 2 1-15,6 1-1 16,-3-6 0-16,3 6 0 16,0-3 0-16,-6 0 0 15,3 5 0-15,-3-3 0 16,6-2 0-16,0 0 0 16,-6 3 0-16,3-3 0 0,3 0 0 15,-6 0 0-15,3 0 0 16,3 2 0-16,-9 1 0 15,9-1 0-15,-6 4 0 16,0-6 0-16,3 0 0 16,0 2 0-16,-3-2 1 15,0 0-1-15,3 3 0 16,3-4 0-16,-9 1 0 16,9-2 0-16,-9-1 0 15,3 6 0-15,0-3 1 16,3 2-1-16,-5-2 0 0,2 3 0 15,-3-3 0-15,6 2 0 16,-3 1 0-16,3-1 0 16,-6-2 0-16,3 0 0 15,0 0 0-15,3 3 0 16,-3-3 1-16,3 0-1 16,-3 0 0-16,3-1 0 15,-6 1 1-15,3-2-1 16,6 7 0-16,-9-5 0 15,3 0 0-15,3 0 0 16,-6 0 0-16,3 0 0 16,3 0 1-16,-8 2-1 15,8 1 0-15,-6-3 0 16,0 2 0-16,0 1 0 16,0-1 1-16,-3-2-1 15,3 0 0-15,6-2 0 0,-6 2 1 16,0-3-1-16,0-3 0 15,3 4 0-15,0-4 1 16,3 1-1-16,-6 2 0 16,4 1 0-16,-4-1 0 15,6 3 0-15,-6 0 0 16,3 0 0-16,0 0 0 16,3 0 0-16,-6 0 0 15,9-3 0-15,-9 3 0 16,9-3 0-16,-6 6 0 0,3-6 0 15,-9 0 1-15,9 1-1 16,-6-1 0-16,3 0 0 16,-3 0 0-16,0 1 0 15,3 2 1-15,-3-6-1 16,1 1 0-16,5 0 0 16,-12-1 0-16,6 3 0 15,0 1 0-15,0-1 0 16,-6-2 1-16,6 2-1 15,0 0 0-15,0 1 0 16,0-4 0-16,0 4 0 16,0-1 0-16,1 0 0 15,2 0 1-15,-3 1-1 16,0-4 0-16,3 4 0 16,3-1 0-16,-6 0 0 15,3 1 1-15,-3-1-2 0,3-5 1 16,-3 5 0-16,0-2 1 15,0-1-1-15,0-2 0 16,3 3 0-16,-3-3 0 16,6 5 0-16,-5 1 0 15,-1-4 0-15,0 1 1 16,3 0-1-16,-3-1 0 16,0 1 0-16,0-1 0 15,3 1 0-15,-3 2 1 16,3-2-2-16,-3 0 1 15,6-1 0-15,-6-2 0 0,9 0 0 16,-9 3 0-16,3-3 0 16,-3 0 0-16,9 3 0 15,-9-3 0-15,9 2 0 16,-5 1 1-16,2-3-1 16,-3 0 0-16,3 3 0 15,-3-3 0-15,3 0 0 16,-6 0 1-16,3 0-1 15,0 0 0-15,3 0 0 16,-6 2 0-16,0-4 0 16,0 4 1-16,3-2-1 15,0 0 0-15,3 3 0 16,-12-3 0-16,12 3 0 16,-6-6 0-16,1 3 0 15,-7 3 1-15,9-1-1 16,-3-2 0-16,0 0 0 15,-3 3 0-15,6-1 0 0,-3-2 0 16,0-2 0-16,3 4 0 16,3-2 0-16,-6 0 0 15,3 0 0-15,-3 3 0 16,0-3 0-16,0 0 0 16,1 0 0-16,-1 3 0 15,3-3 0-15,-3 0 0 16,0 0 0-16,0 0 0 15,3-3 0-15,-3 6 0 0,0-3 0 16,3 0 0-16,-3 0 0 16,0-3 0-16,0 3 0 15,0 0 0-15,0 0 0 16,1 0 0-16,2 0 0 16,-3-3 0-16,6 3 0 15,-12 3 0-15,9 0 0 16,-3-3 0-16,0 0-1 15,0 2 1-15,6-2 0 16,-3 3 0-16,-3 2 0 16,3 1 0-16,3-6 0 15,-6 0 0-15,0 0 0 16,0 0 1-16,4 0-1 16,-4 2 0-16,3-2-1 15,-3 3 1-15,6 0 0 16,-3-3 0-16,3 0 0 0,-3 0 0 15,3 2 0-15,-3 1 0 16,6-6 0-16,0 6 0 16,-6 0 0-16,6-1 0 15,0 1 0-15,6 2 0 16,0-5 0-16,-3 8 0 16,6 0 0-16,0 3 0 15,0-1 0-15,0-2 0 16,2 5 0-16,-11-5 0 15,9-2 0-15,-9-1 0 16,0 0 0-16,0-2 0 0,3 2 0 16,-6-10 0-1,-6-3 0-15,4-5 0 16,-13-1 0-16,9-4 0 16,-9 2 0-16,3 3 0 15,0 2 0-15,12-2 0 16,-6 5 0-16,3-3 0 15,6 9 0-15,6 2 0 16,3 2 0-16,0-2 0 16,9 0 0-16,-3 0 0 15,-3 0 0-15,6-5-4 16,2-5 1-16,-2-4-16 16,6-7 0-16,-6-3 0 15,0-2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51.2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5312 7062 31 0,'0'-8'15'0,"0"26"-1"0,0-15 16 0,0 0-26 16,0-1 0-16,0-2 2 15,-3 6 1-15,6-4-9 16,-6-2 1-16,3 0 6 16,3 3 0-16,-3-3-1 15,0 0 0-15,0 0 0 16,3 2 0-16,-3-2 0 15,6 3 0-15,-6 0-1 16,0-1 1-16,0 1-1 16,3-3 0-16,-3 3-1 15,0-3 1-15,0 2-1 16,0 1 0-16,0 0 0 0,6-1 0 16,-6 1-1-16,0 0 1 15,0 2-1-15,0 0 1 16,0 0 0-16,0 1 1 15,0-4-1-15,0 4 0 16,0-1 0-16,0 0 0 16,0-2-1-16,3 2 1 15,-3 0-2-15,0 1 0 16,-3-1 0-16,3 0 1 16,0-2-1-16,0 0 1 15,0 2-1-15,3-2 1 16,-6-1-1-16,3 1 1 0,0 0-1 15,0-1 1-15,0 1 0 16,0 2 0-16,0 0-1 16,3 3 1-16,-6-2 0 15,3-1 0-15,0 0-1 16,0 6 1-16,0-3-1 16,0-3 0-16,0 0 0 15,3 6 0-15,-3-3 0 16,3-3 1-16,-3 6-1 15,0-3 0-15,-3 0 0 16,3-3 1-16,0 3-1 16,3 0 1-16,-6 0-1 15,3 0 1-15,0-3-1 16,3 0 1-16,-3 3-1 16,0-3 1-16,0 6-1 15,3-3 0-15,-6 0 0 0,0-3 1 16,0 0-1-16,3 3 0 15,0 3 0-15,0 0 1 16,0-3-1-16,0 2 1 16,0-2-1-16,-6 3 1 15,6-1-1-15,0 1 1 16,0-1-1-16,0-2 0 16,0 0 0-16,-3 0 1 15,3 0-1-15,3 0 0 16,-6 3 0-16,3-1 0 0,0 1 0 15,0-1 0-15,0 1 0 16,3 0 1-16,-3-1-1 16,0 1 0-16,0-1 0 15,0 1 1-15,-3-1-1 16,3 4 1-16,0-4-1 16,0-2 0-16,-6 3 0 15,6-1 1-15,0 4-1 16,6-1 0-16,-12 0 0 15,6 0 0-15,0 1 0 16,0-4 1-16,0 1-1 16,0-1 0-16,-3 4 0 15,3-4 1-15,0 1-1 16,-3-1 1-16,0 4-1 16,3-4 0-16,0 6 0 15,-3-5 0-15,3-1 0 0,0-2 1 16,0 3-1-16,-3 2 0 15,3-3 0-15,0 1 0 16,0-3 0-16,0 0 0 16,0 5 0-16,0-5 1 15,-3 3-1-15,0-1 0 16,3 1 0-16,0-1 0 16,0 1 0-16,3 0 1 15,-3-1-1-15,0 1 0 16,0-1 0-16,0 1 0 15,0-3 0-15,3 0 1 0,-3-3-1 16,3 3 0-16,-3 3 0 16,3-1 0-16,0 3 0 15,-3-2 1-15,0-3-1 16,0 3 0-16,3-4 0 16,0 1 0-16,3 3 0 15,-6 2 0-15,0-5 0 16,0 0 1-16,0 3-1 15,0-1 0-15,0 1 0 16,3-1 0-16,-3-2 0 16,6 3 0-16,-6 0 0 15,3-1 1-15,-3-2-1 16,3 3 0-16,-3-3 0 16,0 2 0-16,3 1 0 15,-3 2 0-15,0-2 0 16,3 2 0-16,0-3 0 0,0-2 0 15,0 0 0-15,-3-2 0 16,0 1 0-16,3 1 1 16,0 0-1-16,-3 3 0 15,3-3 0-15,-3 0 0 16,3 0 0-16,0 0 0 16,-3 0 0-16,5 0 0 15,-5-1 0-15,0 1 0 16,0 0 0-16,0 0 1 15,0 0-1-15,0 0 0 0,0 0 0 16,0 0 0 0,0 3-1-1,0-1 1-15,3 1 0 16,-3 2 0-16,3-2 0 16,0-1 0-16,0-2-1 15,0 3 1-15,0-1 0 16,0-2 1-16,0 0-1 15,0 3 0-15,0-1 0 16,0 4 0-16,0-6 0 16,3 2 0-16,-6-2 0 15,0 0 0-15,3 0 0 16,-3 0 0-16,6 0 0 16,-6 0 0-16,3-3 0 15,-3 6 0-15,3-3 0 16,0-1 0-16,0 1 0 0,-3 3 0 15,3-3 0-15,0 0 0 16,0 0 0-16,0 0 0 16,0 2 0-16,0-2 0 15,3 0 0-15,0-3 1 16,-3 1-1-16,3-1 0 16,-6 3 0-16,3-3 0 15,3 3 0-15,-3 0 0 16,3 0 1-16,-4 0 0 15,4 3-1-15,0-3 0 0,3 0 0 16,-9-1 1-16,6 1-1 16,-3 0 0-16,3 0 0 15,-3 3 0-15,3-3 1 16,0 0 0-16,-3-3-1 16,6 0 0-16,-9 3 1 15,9 0 0-15,-9 3-1 16,6-6 0-16,-3 0 0 15,3 3 0-15,-3 3 0 16,3-3 0-16,-3 0 0 16,3 2 0-16,-3 1 0 15,3-3 1-15,3-3-1 16,-9 6 0-16,5-1 0 16,1-4 0-16,0 2 0 15,0-3 1-15,3 0-1 16,0 0 0-16,-3 1-1 0,0 2 1 15,0-3 0-15,0 0 1 16,0 1-1-16,0 1 0 16,0-1 0-16,3-1 0 15,-6 0 0-15,3-2 0 16,0 2 0-16,0 3 0 16,3-3 0-16,-3 3 0 15,-1-5 0-15,-2 2 0 16,3 1 0-16,0-1 0 15,0 3 0-15,0 0 0 0,0 0 0 16,0 0 1-16,0-3-1 16,0 3 0-16,0 0 0 15,0-3 0-15,0 0 0 16,-3-2 0-16,3 2 0 16,-3-2 0-16,3 2 0 15,0 1 0-15,-3-1 0 16,3 0 0-16,-3 3 0 15,3-3 0-15,0 3 0 16,0-2 0-16,2 2 0 16,-2 0 0-16,3-3 0 15,-3 3 0-15,3-3 0 16,-3 6 0-16,3-6 0 16,0 3 0-16,0-3-1 15,-3 3 1-15,3-3 0 16,0 3 1-16,-3-2-1 15,6-1 0-15,-3-2 0 0,-3-1 0 16,-1 1 0-16,4-3 1 16,0 5-1-16,3-2 0 15,-9-1-1-15,3 1 1 16,0 2 0-16,0 1 1 16,0-1-2-16,0-2 1 15,0 2 0-15,0 0 0 16,3 0 0-16,0 1 0 15,-3-4 0-15,6 4 0 16,0-4 0-16,-4 4 1 16,4-1-1-16,-3 0 0 0,3 1 0 15,-3-1 0-15,0-3-1 16,-3 4 1-16,6-4 0 16,-3 4 0-16,6-1 0 15,-9-2 0-15,3 2 0 16,-3 0 0-16,2-2 0 15,4-1 0-15,-6 1 0 16,0 0 0-16,0 2 0 16,0-2 0-16,0-1 0 15,0 1 0-15,3 0 0 16,-3 2 0-16,0-2 0 16,0 2 0-16,3 0 0 15,-3-2 0-15,6 2 0 16,-3 0 0-16,0-2 0 15,-1 2 1-15,4-2-1 0,-3 0 0 16,3-1 0-16,-3 1 0 16,0-3 0-16,0 0 0 15,0 3 0-15,0-1 0 16,0-2 0-16,3 6 0 16,-3-4 0-16,0 1 0 15,-1-3 0-15,1 2 0 16,-3 1 0-16,3 0 0 15,3-3 0-15,-3 2 0 16,3-2 0-16,-3 0 0 16,0 3 0-16,0 0 0 0,3-1 0 15,-3-2 0-15,3 0 0 16,-4 3 0-16,1-3 0 16,0 3 0-16,0-1 0 15,0 4 0-15,0-6 0 16,0 2 0-16,0 1 0 15,0-1 0-15,0-4 0 16,0 4 0-16,0-2 0 16,-3 3 0-16,0 0 0 15,0-3 0-15,0 2 0 16,-1 1 0-16,1 2 0 16,3 1 1-16,-3-6-1 15,0 5 0-15,3-2 0 16,0-3 0-16,0 2 0 15,0 1 0-15,0-3 0 0,0 3 0 16,0-1 0-16,0-2 0 16,0 0 0-16,0 3 0 15,0-3 0-15,-1 0 0 16,1 0 0-16,0 0 1 16,0 0-2-16,0 2 1 15,0-2 0-15,0 3 0 16,-3-6 0-16,0 3 0 15,0 0 0-15,3 0 0 16,-3 0 0-16,3 0 0 16,-3-2 0-16,0 4 0 0,3-2 0 15,-1 3 0-15,1-6 0 16,0 9 0-16,0-9 0 16,-3 3 0-16,3-3 0 15,0 6 0-15,0-3 0 16,0 0 0-16,0-5 0 15,0 7 0-15,3-2 0 16,-3 3 0-16,3-8 0 16,-4 7 0-16,4-4 0 15,-3 2 0-15,0 0 0 16,0 0 0-16,3-3 0 16,-6 3 0-16,0 0 0 15,0 3 0-15,3-8 0 16,-3 5 0-16,3-6 0 15,0 9 0-15,0-6 0 16,-1 3 0-16,4-2 0 0,-3 4 0 16,3-4 0-16,-3 2 0 15,3-3-1-15,-3 0 1 16,3 3 0-16,-3 0 0 16,0 0 0-16,0 0 1 15,0-2-1-15,0 2 0 16,-1 0 0-16,1 2 0 15,0-2 0-15,0 3 0 16,0-3 0-16,0 0 0 16,-3 0 0-16,3 3 0 15,-3-9 0-15,0 9 0 16,0-3 0-16,0 0 0 0,0 0 0 16,-3-3 1-16,3-2-1 15,-6 5 0-15,6-3 0 16,-6 3 0-16,3-2 0 15,0 4 0-15,0-4 0 16,-3 4 0-16,0-2 0 16,-3 0 1-16,0-5-1 15,0 5 0-15,-3-5 0 16,0-1 0-16,-3-1 0 16,0 1 1-16,0 1-1 15,0-3 0-15,-3 3 0 16,0-1 0-16,3-1-1 15,0 1 1-15,0 4 0 16,3-1 0-16,1-2 0 16,-1 5 1-16,3-3-1 0,0 3 0 15,0 0 0-15,3 0 0 16,0 0-1-16,6 3 1 16,3-3 0-16,2 5 0 15,1 0 0-15,3 3 0 16,0-3-1-16,0 1 1 15,3 2 0-15,-3 2 0 16,3-2 0-16,-4 3 1 16,1-3-1-16,-3 0 0 15,0-3 0-15,-6 3 1 16,0-3-1-16,-3 0 0 0,0 1 0 16,-3-1 1-16,-6 3-1 15,-3 3 1-15,0-1-1 16,-3 1 1-16,-3-1-3 15,-2 1 1-15,-4-1-10 16,-3-4 0-16,-3-4-1 16,6-4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6:14.0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2829 12303 10 0,'3'0'5'0,"0"0"1"0,-3 0 6 16,6 0-12-16,3 0 0 15,-9 0 0-15,0 0 1 16</inkml:trace>
  <inkml:trace contextRef="#ctx0" brushRef="#br0" timeOffset="7762.09">2862 12451 39 0,'6'-5'19'0,"-6"18"-13"0,3-18 37 16,-3 5-40-1,0 0 1-15,0 3 1 0,0-3 1 16,0-3-8-16,0 3 1 15,0 0 5-15,0-5 0 16,0 5-1-16,0 0 1 16,0 0-1-16,0 0 0 15,3-6-1-15,-3 6 1 16,0-8 0-16,0 3 0 16,0 0-2-16,0 0 1 15,0-1 0-15,-3 4 0 0,3-4-1 16,-3 4 0-16,3-4 0 15,-6 1 0-15,6 0-1 16,-3-1 1-16,3-1-1 16,0 1 0-16,0 1 0 15,0 0 0-15,0-1 0 16,0 1 1-16,3 0-1 16,-3 0 1-16,6-1-1 15,-6 6 1-15,0-5-1 16,0 0 1-16,0-1-1 15,0 1 1-15,0 0-1 16,0-1 1-16,0 1-1 16,3-3 0-16,0 3 1 15,0 0 0-15,-3-1 0 16,0 1 0-16,0 0 0 0,0-3 0 16,-3 3-1-16,6-1 1 15,-3 1-1-15,3-3 1 16,-3 3-1-16,3-6 0 15,-6 9 0-15,6-6 0 16,-6 2 0-16,6 1 0 16,-6 0 0-16,3-3 1 15,-3 2 0-15,6-1 0 16,-3 1 0-16,3 1 0 16,-3 0 0-16,3-1 1 15,-3 6-1-15,6-5 0 0,-12-3-1 16,6 0 0-16,0 3 0 15,0 0 0-15,-3-1 0 16,6-2 0-16,-3 3 0 16,6 0 1-16,-12 0-1 15,12-1 1-15,-12 1-1 16,6 0 0-16,-3-1 0 16,12 1 1-16,-15 2-1 15,12-2 0-15,-6 0 0 16,0-6 0-16,0 3 0 15,0 0 1-15,0 0-1 16,3 3 0-16,-6 0 0 16,6-3 0-16,-6 3 0 15,6-1 0-15,-6-2 0 16,6 3 0-16,-6-3 0 16,6 3 1-16,-6 0-1 0,12-3 0 15,-15 0 0-15,12 2 1 16,-12-2-1-16,12 1 0 15,-12-1 0-15,12 0 1 16,-6 2-1-16,0-2 0 16,0 0 0-16,0 1 0 15,0 1 0-15,0 1 1 16,-6-3-1-16,12 0 0 16,-6 0 0-16,0 0 0 15,0 0 0-15,3-2 1 16,-6 2-1-16,6-3 0 0,-6 1 0 15,6-1 0-15,-6 3 0 16,6-5 1-16,-6 5-1 16,3-3 1-16,0 3-1 15,0-2 0-15,0 2 0 16,0 0 1-16,0 0-1 16,3-3 0-16,-6 3 0 15,6 1 1-15,-6 1-1 16,6-2 0-16,-6 3 0 15,3-3 1-15,0 3-1 16,0-3 0-16,-6 0 0 16,12 3 1-16,-12-3-1 15,12 0 0-15,-12 0 0 16,12 3 1-16,-12-3-1 16,12 0 0-16,-12 0 0 15,12 0 1-15,-15 0-1 16,12 0 0-16,-6-3 0 0,3 3 1 15,0 0-1-15,0 3 0 16,-6 0 0-16,0 2 0 16,3-2 0-16,3 0 1 15,-3-1-1-15,3 1 0 16,-3 0 0-16,3-3 1 16,0 0-1-16,0 0 0 15,0 0 0-15,0 0 1 16,-3 0-1-16,3 0 0 0,0 0 0 15,0 0 1 1,0 3-1-16,0 0 0 0,0-1 0 16,0-2 0-16,0 3 0 15,0-3 1-15,-6 0-1 16,3 0 0-16,3 3 0 16,3-3 0-16,-6 3 0 15,3 5 1-15,3-5-1 16,-3-1 0-16,-3-2 0 15,3 0 0-15,0 0 0 16,3-2 1-16,-3 2-1 16,-3 0 0-16,3 3 0 15,0-3 0-15,-6 2 0 16,6 1 0-16,6-3 0 16,-6 3 0-16,-6 0 0 15,12-3 0-15,-6 0 0 0,0 0 0 16,0 3 0-16,0-3 0 15,0 0 0-15,0 2 1 16,0-2-1-16,0 3 0 16,-6-5 0-16,6 2 0 15,0 0 0-15,0 2 0 16,0-2 0-16,0 1 1 16,0 1-1-16,0-2 0 15,0 0 0-15,0 0 0 16,0 1 0-16,0-1 1 15,6 2-1-15,-6-4 0 0,0 2 0 16,0-3 0-16,0 3 0 16,0 3 1-16,0 0-1 15,0-1 0-15,0 1 0 16,0 0 0-16,0-1 0 16,0-1 1-16,0 1-1 15,0-2 0-15,-6 0 0 16,6 0 1-16,0 1-1 15,0-1 0-15,6 0 0 16,-6 0 0-16,0 2 0 16,0 1 0-16,0 0-1 15,0-3 1-15,0 0 0 16,3 0 1-16,-3 0-1 16,0 3 0-16,0-1 0 15,0 1 0-15,0 0 0 16,6 0 0-16,-6-3 0 0,0 0 0 15,3 0 0-15,0 3 0 16,-3-3 0-16,3 0 1 16,0 0-1-16,3 0 0 15,0-3 0-15,-6 1 0 16,3 2 0-16,3 0 0 16,-6 0 0-16,0-3 0 31,0 1 0-31,3-1 0 15,3-2 0-15,-6 2 0 16,0 3 0-16,0-2 0 0,3 2 0 16,3 0 0-16,-6-3 0 15,0 3 0-15,0 0 0 16,3 3 0-16,-3 0 0 16,3-3 1-16,0 0-1 15,0 3 0-15,-3-1 0 16,0-2 0-16,3-2 0 15,0 2 0-15,3 3 0 16,-6-1 0-16,3 1 0 16,3 2 0-16,-6-2 0 15,2-3 0-15,4 3 0 16,-3 0 1-16,3-1-1 16,-3 4 0-16,0-4 0 15,0 4 0-15,3-1 0 16,-6 0 0-16,3-2 0 0,3 2 0 15,-3-2 0-15,3 0 1 16,-3 0-1-16,3-1 0 16,-3 1 0-16,3 0 0 15,-3 2 0-15,3-2 0 16,0 2 0-16,-6-2 1 16,3 0-1-16,3-1 0 15,-3 1 0-15,-3 0 0 16,6-1 0-16,-6 1 0 15,3 0 0-15,3-1 0 16,-6 6 0-16,0 0 1 0,3-5-1 16,-3 5 1-16,6-5-1 15,0 2 0-15,2-2 0 16,-5 5 1-16,3-8-1 16,3 5 0-16,-6-2 0 15,3 0 0-15,0-1 0 16,3 4 0-16,-6-1 0 15,3-2 0-15,3 2 0 16,-6 3 0-16,3-5 0 16,0 2 0-16,0-2 0 15,0 2 0-15,0 3 0 16,3 0 0-16,-6-2 0 16,3-1 0-16,3-2 1 15,-7 2 0-15,4 1 0 16,0 2 0-16,3-3-1 15,-6 0 1-15,3-2-1 16,3 5 0-16,-9-3 0 0,6 3 0 16,0-2 0-16,0 2 0 15,0-3 0-15,3 0 0 16,-6 1 1-16,3-1 0 16,3-5-2-16,-6 3 1 15,9 0 0-15,-3 5 1 16,0-6-1-16,-1 6 0 15,1-2 0-15,-6-4 0 16,3 4 0-16,3-1 1 16,0-2-1-16,-3 2 0 0,6 0 0 15,-6 1 0-15,0-1 0 16,3 0 0-16,0 1 0 16,-6-1 0-16,6 1 0 15,-3-1 1-15,0 0-1 16,0 3 1-16,0-2-1 15,-1 2 0-15,4 0 0 16,-6-3 1-16,3 3-1 16,0 0 0-16,0-3 0 15,-3 1 0-15,3 2 0 16,-6 0 1-16,6-3-1 16,-6 3 0-16,6-3 0 15,-6 3 0-15,9-2 0 16,-9-1 1-16,9 0-1 15,-9 1 0-15,6 2 0 16,-3 0 0-16,3-3 0 0,-3 1 0 16,3 2 0-16,-6 0 0 15,9 0 0-15,-9 0 0 16,3 0 0-16,3 0 1 16,-3 0-1-16,3 0 0 15,-3-3 0-15,-1 0 0 16,4 3 0-16,-3 0 1 15,6 0-1-15,-9 0 0 16,3 0 0-16,-3 0 0 16,6-2 0-16,-3 2 0 15,3 0 0-15,-3 0 0 0,3 0 0 16,-6 0 1-16,6-3-1 16,0 3 0-16,-3 0 0 15,0-3 0-15,3 3 0 16,3 0 0-16,-9 0 0 15,9 0 0-15,-6 0 0 16,3-2 0-16,-3 2 0 16,3 2 1-16,0-2-1 15,-3-2 0-15,3 2 0 16,2 0 0-16,-8-3 0 16,9 0 0-16,-9 3 0 15,6 0 0-15,-3 3 0 16,0-3 0-16,3 3 0 15,0-6 0-15,-3 6 0 16,3-3 0-16,-3 2 0 0,-3-2 0 16,6 0 0-1,-3 0 0-15,6 0 0 0,-6 0 0 16,6 0 0-16,-6 0 1 16,3 0-1-16,-6 0 0 15,9 0-1-15,0 0 1 16,-6 0 0-16,3 0 0 15,0 0 0-15,3 0 0 16,-7-2 0-16,4 2 0 16,3 2 0-16,-9-2 0 0,6 0 0 15,-3 0 1-15,3 0-1 16,0 0 0-16,0-2 0 16,0 2 0-16,-3 0 0 15,3 0 0-15,-3 2 0 16,3 1 0-16,-3-3 0 15,0 0 0-15,0 3 0 16,3-6 0-16,0 0 0 16,0 3 0-16,0 3 0 15,-3 0 0-15,3-1 0 16,3-2 0-16,-9 0 0 16,3 0 0-16,0 0 0 15,-3 0 0-15,2 0 0 16,-2 0 1-16,3 3-1 15,-3-3 0-15,0 0 0 16,0 0 1-16,6 0-2 0,0-5 1 16,-3 5 0-1,-3 0 0-15,6 0 0 0,-6 0 0 16,0 0 0-16,0 0 0 16,9 0 0-16,-9-3 1 15,6 0-1-15,-6 3 0 16,6 0 0-16,-3 0 0 15,3-2 0-15,-3 2 0 16,6 0 0-16,-6-3 0 16,3 6 0-16,3-6 0 15,-6 3 0-15,-3 0 0 0,6 0 0 16,0 0 1-16,0 0-1 16,-3-3 0-16,6 6 0 15,-6-3 0-15,3 0 0 16,2 0 0-16,-5 0 0 15,3 0 0-15,0 3 0 16,3-1 0-16,-6-2 0 16,3 3 0-16,-3 0 0 15,3-3 0-15,0 2 0 16,-3-2 0-16,3-2 0 16,0 2 0-16,0 2 0 15,0-2 0-15,-3 0 0 16,3 0 0-16,-3 3 0 15,3-3 0-15,-3 3 0 16,3-3 0-16,-3 0 0 16,3 0 0-16,-3 0 0 0,0 0 0 15,5 0 0-15,-8 0 0 16,3 0 0-16,-3 0 0 16,12 0 0-16,-9 2 0 15,6-2 0-15,-6 3 0 16,9-3 0-16,-12 2 1 15,9 1-2-15,-9-3 1 16,3 0 0-16,3 0 0 16,0 0 0-16,-3 3 0 15,3-3 0-15,0 2 0 16,0-2 0-16,0 0 1 0,3 0-1 16,-9 3 0-16,9 0 0 15,-9-3 0-15,9 0 0 16,-4 2 0-16,1-2 0 15,0 3 0-15,0 0 0 16,3-3 0-16,-6 0 0 16,3 0 0-16,0 0 0 15,0 2 0-15,-3-2 0 16,6 3 0-16,-6-3 0 16,3 0 0-16,3 3 0 15,-9-3 0-15,6 2 0 16,-3 1 0-16,-3-3 0 15,3 2 0-15,3 1 0 16,-3 0 0-16,3-3 0 16,-6 0 0-16,6-3 0 15,-3 6 0-15,3-3 0 0,-6 0 0 16,8 2 0-16,-8 1 0 16,6-3 0-16,-6 0 0 15,6 0 0-15,0 3 0 16,0-6 0-16,-3 6 0 15,3-1-1-15,-3 1 1 16,3-3 0-16,0 3 0 16,0-3 0-16,-3 2 0 15,3-2 0-15,0 3 0 16,0-3 0-16,3 3 0 16,-6-1 0-16,3-2 0 0,0 3 0 15,0-3 0-15,0 0 0 16,-3 5 0-16,0-2 0 15,0-3 0-15,2 2 0 16,-2 1 0-16,3-3 0 16,-3 3 0-16,0-3 0 15,0 8 1-15,0-8-1 16,0 2 0-16,3-2 0 16,0 6 0-16,-3-1 0 15,3 3 1-15,0-5-1 16,3 2 0-16,-6 0-1 15,3 0 1-15,0-2 0 16,-3 2 0-16,0-2 0 16,0 5 0-16,0-5 0 15,3 2 0-15,3-5 0 0,-9 2 0 16,3 1 0-16,3 0 0 16,0 2 0-16,-3-5 0 15,2 3 0-15,-2-1 0 16,6 1 0-16,-9 0 0 15,6-1 0-15,-3 1 0 32,6 2 0-32,-6 1 0 15,6-1 0-15,-3-3 0 16,0 4 0-16,-3-1 0 16,3 0 0-16,0-2 1 15,-6 2-1-15,9-2 0 0,-6 2 0 16,3-2 0-16,0 0 0 15,-3-1 0-15,0 3 0 16,0-2 0-16,0 2 0 16,3 1 0-16,-6-4 0 15,3 4 0-15,3-1 0 16,2 0 0-16,-8 0 0 16,3 1 0-16,3-1 0 15,3 0 0-15,-6 1 0 16,3-1 0-16,0-2 0 15,-6 2 0-15,3-2 0 16,3-1 0-16,-6 3 0 16,0-2 0-16,3 5 0 15,-3-3 0-15,3 6 0 0,-3-8 0 16,3 5 0 0,-3-3 0-16,3 0 0 0,0 0 0 15,3 3 0-15,-6-5 0 16,3 5 0-16,0 0 0 15,3 0 0-15,-3 0 0 16,3 0 0-16,-6 0 1 16,3 0-1-16,3-1 0 15,-6-1 0-15,3-1 0 16,0 3 0-16,-3-3 0 16,3 1 0-16,0-1 0 0,0 0 0 15,0 3 0 1,0-3-1-16,0 3 1 0,0 0 0 15,-3 0 1-15,5 0-1 16,-5 3 0-16,0-6 0 16,0 6 0-16,3-3 0 15,-3 5 0-15,6-5 0 16,-6 5 0-16,3-5 0 16,-3 0 0-16,0-3 0 15,0 0 0-15,3 1 0 16,0 2 0-16,0 0 0 15,-3-1 0-15,3 4 0 16,0 0 0-16,0-1 0 16,0 3 0-16,0-2 0 15,0 2 0-15,0-2 0 16,0-1 0-16,-3-2 0 16,6 3 0-16,-6-6 0 0,0 3 0 15,0-3 0-15,0 6 1 16,0-6-1-16,3 1 0 15,-3 2 0-15,6 0 0 16,-6 5 0-16,0-5 0 16,0 2 0-16,3 1 0 15,-3-1 0-15,0 1 0 16,0 0 0-16,3-3 0 16,-3-1 0-16,0 4 1 15,0-3-1-15,0 0 0 16,0 0 0-16,0 2 0 0,0-2 0 15,0 3 0-15,0-3 0 16,0 0 0-16,0 0 0 16,0 0 0-16,0 2 0 15,0-2 0-15,0 0 0 16,0 0 0-16,0 0 0 16,0 0 0-16,0-3 0 15,0 3 0-15,0 0 0 16,0 0 0-16,0 0 0 15,0-3 0-15,0 3 0 16,0-2 0-16,0 2 0 16,3-1 1-16,-3 1-1 15,0 3 0-15,0 0 0 16,0-1 0-16,0 1 0 16,3-1 0-16,-3 1 0 0,0 2 0 15,0-2 0-15,0-3 0 16,0 0 0-16,0-3 0 15,0 3 0-15,0 2 0 16,0 1 0-16,0-6 0 16,0 6 0-16,0-1 0 15,0-2 0-15,3 0 0 16,-3 0 0-16,0 3 0 16,0-3-1-16,3 2 1 15,-3-2 0-15,0 0 0 16,0 3 0-16,0-1 0 0,0-2 0 15,0 0 0-15,0 3 0 16,0-3 1-16,0 0-1 16,0 5 0-16,0-2 0 15,0-1 0-15,0-2 0 16,3 5 0-16,-3-5 0 16,0 5 0-16,0-2-1 15,0 2 1-15,0-2 0 16,3-3 0-16,-3 0 0 15,0 0 0-15,0 2 0 16,0 3 0-16,0-2 0 16,0 0 1-16,0-1-2 15,3 3 1-15,-3-2 0 16,0 2 0-16,0-2 0 16,0-1 0-16,0 1 0 0,0 0 0 15,0-3 0-15,3-3 0 16,-3-3 0-16,3 4 0 15,-3 2 0-15,9 0 1 16,-9 0-1-16,0 0 0 16,0-1 0-16,0 4 0 15,0 2-1-15,0-5 1 16,0 3 0-16,0-1 0 16,0-2 0-16,0-2 0 15,0 4 0-15,0-2 0 16,0 0 0-16,0 3 0 15,0-3 0-15,3 2 0 0,-3 1 0 16,6-1 0-16,-12-2 0 16,6 3 0-16,0-6 0 15,0 6 0-15,0-6 0 16,0 3 0-16,0 3 0 16,0-1 0-16,-3 1 0 15,3-1 1-15,0-2-1 16,0 0 0-16,0 0 0 15,0-3 0-15,-9 3 0 16,9-2 0-16,0 2 0 16,0-1 0-16,0 1 0 15,0 0 0-15,0 3 0 16,0 2 0-16,0-2 0 16,0 2 0-16,0 0 0 15,0 0 0-15,0-2 0 0,0 0 0 16,0-3 0-16,0-1 0 15,0 1 0-15,0-2 0 16,0 4 0-16,0-2 0 16,0 3 0-16,9 2 0 15,-9-2 0-15,0-1 0 16,0 1 0-16,0 2 0 16,0-2 0-16,0-1 0 15,0 1 0-15,0-1 0 16,0-2-1-16,0 3 1 15,0-1 0-15,0 4 0 0,0-9 0 16,0 3 0-16,0-3 0 16,0 1 0-16,0-1 0 15,0-3 0-15,-9 1 0 16,9 0 0-16,0-1-1 16,0-4 1-16,-3 4 0 15,3 4 0-15,-3-9 0 16,0 0 1-16,0 1-2 15,0-6 1-15,-3 0 0 16,0 0 0-16,0-3 0 16,0 3 0-16,3-5 0 15,-9-3 0-15,6 3 0 16,-3 0 0-16,3 5 0 16,0-3 0-16,3 3-1 15,3 8 1-15,0 0 0 16,0 3 0-16,0 8 0 0,3-1 1 15,3 3-1-15,0 3 0 16,0 0 0-16,0-5 0 16,0 2 0-16,3 0 0 15,-9-5 0-15,9-3 0 16,-6-2-1-16,3-3 1 16,3-5 0-16,3-8 0 15,3-6-6-15,-3-15 0 16,2-6 0-16,10-16 0 15</inkml:trace>
  <inkml:trace contextRef="#ctx0" brushRef="#br0" timeOffset="10238.48">2788 12359 28 0,'-3'0'14'0,"0"0"-4"16,3 0 14-16,0 0-21 0,0 0 1 16,0 0 4-16,0 0 1 15,0 0-9-15,0 0 0 16,0 0 7-16,0-3 1 16,0 3 0-16,0 0 0 15,0 0-1-15,0 0 0 16,0-5 0-16,0 5 0 15,0 0 0-15,0 0 0 16,0-3-1-16,0 3 0 16,0 0-2-16,0 0 0 15,3 0-1-15,0 5 0 0,3 3-1 16,0 6 0-16,3-4-1 16,3 1 0-16,-7 2-1 15,10 5 1-15,-6-7-1 16,0 5 0-16,0-5 0 15,0-1 1-15,-3-5 0 16,3 1 1-16,0-4-1 16,0-2 1-16,-6-5 0 15,6 0 0-15,-3-8-1 16,3-1 1-16,-3-2-4 16,5-2 0-16,-2-6 0 15,12-5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6T03:19:28.7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2698 9886 25 0,'0'0'12'0,"0"0"3"0,0 0 13 0,0 0-24 16,0 0 1-16,3 5 5 15,-3-5 0-15,0 5-11 16,0-5 1-16,0 0 9 15,0 0 0-15,0 0-1 16,0 0 0-16,0 0-2 16,0 0 1-16,0 0-2 15,0 0 0-15,6 3-1 16,-6-3 1-16,0 0-1 16,0 0 0-16,0 0-1 15,0 0 1-15,0 0-1 16,0 0 1-16,0 0-2 15,0 0 0-15,0-3-1 16,0 3 1-16,3-2-1 16,3-1 1-16,-6 0-1 0,0-2 0 15,0 0 0 1,0 2 0-16,0 1-1 0,0-4 1 16,0 4 0-16,0-1 0 15,0-2-1-15,0-1 1 16,0 1-1-16,0-3 1 15,0 3-1-15,0-3 1 16,3 3-1-16,-3 2 1 16,0-5-1-16,0 3 0 15,0-3 0-15,0-3 1 16,0 3-1-16,0 3 1 16,0-3-1-16,0 0 1 0,0 0-1 15,0 3 0-15,0-3 0 16,0 3 1-16,0 2-1 15,0-2 0-15,0-1 0 16,0 1 0-16,0 0 0 16,0 0 1-16,0-1-1 15,-3 1 0-15,3 0 0 16,0-1 1-16,0 1-1 16,-6 0 0-16,6 0 0 15,-3-3 0-15,3 2 0 16,0-2 1-16,0 3-1 15,-6 0 0-15,6 0 0 16,-3-3 1-16,3 5-1 16,0-2 0-16,0-1 0 15,0-4 1-15,0 2-1 0,-5 0 0 16,5 0 0-16,-3 0 0 16,3 0 0-16,0 3 0 15,0 0 0-15,-3-1 0 16,3-2 0-16,0 0 0 15,0 0 0-15,0 0 0 16,0 1 0-16,-3-1 0 16,3 0 0-16,0 0 0 15,0 0 0-15,-6 0 0 16,6 0 0-16,0 0 1 16,0 0-1-16,0 0 0 0,0 3 0 15,0 0 0-15,0-1 0 16,-3-2 1-16,3 0-1 15,0 0 0-15,0 3 0 16,0-3 0-16,0-2 0 16,0-1 0-16,0 0-1 15,0-2 1-15,0 3 0 16,0-1 0-16,0 3 0 16,0-2 0-16,0 2 0 15,0-3 1 1,0-2-1-1,-6 0 0-15,6-1 0 16,-3 1 0-16,3 0 0 16,0-3 0-16,-6 3-1 15,3-3 1-15,3 5 0 16,0-5 0-16,-6 3 0 0,3 3 0 16,3-1 0-16,-3-2 0 15,0 0 0-15,0-1 0 16,0 4 0-16,0-3 0 15,3-1 0-15,0 1 0 16,0 2 0-16,0-2 1 16,0 3-1-16,0-1 0 15,0 3 0-15,0 0 0 16,0 3 0-16,0 0 0 16,0-6 0-16,0 0 0 15,0 4 0-15,0-1 0 0,0-6 0 16,0 4 0-16,0-1 0 15,0 3 0-15,0 0 1 16,0-2 0-16,0-4 0 16,0 4 0-16,0-1 0 15,0 3 0-15,0 0 0 16,-6-2 0-16,6-3-1 16,-3 2 0-16,3 0 0 15,0-2 0-15,-6 3 0 16,3-1 0-16,3 3 0 15,0 0 0-15,-6-5 0 16,3 2 0-16,3 1 0 16,0-1 0-16,0 1 0 15,-6 2 0-15,6 0 0 16,-3 0 0-16,3-3 0 16,-3 1 0-16,3-4 0 0,-3 4 0 15,3-1 0-15,0 1 0 16,0 2 0-16,0-3 0 15,0 3 0-15,0-2 0 16,0 2 0-16,0 0 0 16,0 2 0-16,0-1 1 15,0 1-1-15,0 1 0 16,0-3 0-16,0 0 0 16,0 3 0-16,0-3 0 0,0 0 0 15,0-3 0-15,0 3 0 16,0 0 0-16,0-2 0 15,-6-1 0-15,6 1 0 16,0 2 0-16,0 0 0 16,0 0 0-16,-3 0 0 15,3 0 0-15,-6-3 0 16,6 3 0-16,-3 1 0 16,3-1 0-16,-5 0 0 15,5-3 0-15,0 3 0 16,-3 0 0-16,3 0 0 15,-6-2 1-15,6-1-1 16,-3 6 0-16,3-6 0 16,0 3 0-16,-6 0 0 15,3-5 0-15,-3 3 0 16,6 2 0-16,0 0 0 16,-6-3 0-16,3 3 0 0,3 0 0 15,-6 0 0-15,3 0 0 16,3-2 0-16,-9-1 0 15,9 1 0-15,-6-4 0 16,0 6 0-16,3 0 0 16,0-2 0-16,-3 2 1 15,0 0-1-15,3-3 0 16,3 4 0-16,-9-1 0 16,9 2 0-16,-9 1 0 15,3-6 0-15,0 3 1 16,3-2-1-16,-5 2 0 0,2-3 0 15,-3 3 0-15,6-2 0 16,-3-1 0-16,3 1 0 16,-6 2 0-16,3 0 0 15,0 0 0-15,3-3 0 16,-3 3 1-16,3 0-1 16,-3 0 0-16,3 1 0 15,-6-1 1-15,3 2-1 16,6-7 0-16,-9 5 0 15,3 0 0-15,3 0 0 16,-6 0 0-16,3 0 0 16,3 0 1-16,-8-2-1 15,8-1 0-15,-6 3 0 16,0-2 0-16,0-1 0 16,0 1 1-16,-3 2-1 15,3 0 0-15,6 2 0 0,-6-2 1 16,0 3-1-16,0 3 0 15,3-4 0-15,0 4 1 16,3-1-1-16,-6-2 0 16,4-1 0-16,-4 1 0 15,6-3 0-15,-6 0 0 16,3 0 0-16,0 0 0 16,3 0 0-16,-6 0 0 15,9 3 0-15,-9-3 0 16,9 3 0-16,-6-6 0 0,3 6 0 15,-9 0 1-15,9-1-1 16,-6 1 0-16,3 0 0 16,-3 0 0-16,0-1 0 15,3-2 1-15,-3 6-1 16,1-1 0-16,5 0 0 16,-12 1 0-16,6-3 0 15,0-1 0-15,0 1 0 16,-6 2 1-16,6-2-1 15,0 0 0-15,0-1 0 16,0 4 0-16,0-4 0 16,0 1 0-16,1 0 0 15,2 0 1-15,-3-1-1 16,0 4 0-16,3-4 0 16,3 1 0-16,-6 0 0 15,3-1 1-15,-3 1-2 0,3 5 1 16,-3-5 0-16,0 2 1 15,0 1-1-15,0 2 0 16,3-3 0-16,-3 3 0 16,6-5 0-16,-5-1 0 15,-1 4 0-15,0-1 1 16,3 0-1-16,-3 1 0 16,0-1 0-16,0 1 0 15,3-1 0-15,-3-2 1 16,3 2-2-16,-3 0 1 15,6 1 0-15,-6 2 0 0,9 0 0 16,-9-3 0-16,3 3 0 16,-3 0 0-16,9-3 0 15,-9 3 0-15,9-2 0 16,-5-1 1-16,2 3-1 16,-3 0 0-16,3-3 0 15,-3 3 0-15,3 0 0 16,-6 0 1-16,3 0-1 15,0 0 0-15,3 0 0 16,-6-2 0-16,0 4 0 16,0-4 1-16,3 2-1 15,0 0 0-15,3-3 0 16,-12 3 0-16,12-3 0 16,-6 6 0-16,1-3 0 15,-7-3 1-15,9 1-1 16,-3 2 0-16,0 0 0 15,-3-3 0-15,6 1 0 0,-3 2 0 16,0 2 0-16,3-4 0 16,3 2 0-16,-6 0 0 15,3 0 0-15,-3-3 0 16,0 3 0-16,0 0 0 16,1 0 0-16,-1-3 0 15,3 3 0-15,-3 0 0 16,0 0 0-16,0 0 0 15,3 3 0-15,-3-6 0 0,0 3 0 16,3 0 0-16,-3 0 0 16,0 3 0-16,0-3 0 15,0 0 0-15,0 0 0 16,1 0 0-16,2 0 0 16,-3 3 0-16,6-3 0 15,-12-3 0-15,9 0 0 16,-3 3 0-16,0 0-1 15,0-2 1-15,6 2 0 16,-3-3 0-16,-3-2 0 16,3-1 0-16,3 6 0 15,-6 0 0-15,0 0 0 16,0 0 1-16,4 0-1 16,-4-2 0-16,3 2-1 15,-3-3 1-15,6 0 0 16,-3 3 0-16,3 0 0 0,-3 0 0 15,3-2 0-15,-3-1 0 16,6 6 0-16,0-6 0 16,-6 0 0-16,6 1 0 15,0-1 0-15,6-2 0 16,0 5 0-16,-3-8 0 16,6 0 0-16,0-3 0 15,0 1 0-15,0 2 0 16,2-5 0-16,-11 5 0 15,9 2 0-15,-9 1 0 16,0 0 0-16,0 2 0 0,3-2 0 16,-6 10 0-1,-6 3 0-15,4 5 0 16,-13 1 0-16,9 4 0 16,-9-2 0-16,3-3 0 15,0-2 0-15,12 2 0 16,-6-5 0-16,3 3 0 15,6-9 0-15,6-2 0 16,3-2 0-16,0 2 0 16,9 0 0-16,-3 0 0 15,-3 0 0-15,6 5-4 16,2 5 1-16,-2 4-16 16,6 7 0-16,-6 3 0 15,0 2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6T03:19:28.7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5312 9970 31 0,'0'8'15'0,"0"-26"-1"0,0 15 16 0,0 0-26 16,0 1 0-16,0 2 2 15,-3-6 1-15,6 4-9 16,-6 2 1-16,3 0 6 16,3-3 0-16,-3 3-1 15,0 0 0-15,0 0 0 16,3-2 0-16,-3 2 0 15,6-3 0-15,-6 0-1 16,0 1 1-16,0-1-1 16,3 3 0-16,-3-3-1 15,0 3 1-15,0-2-1 16,0-1 0-16,0 0 0 0,6 1 0 16,-6-1-1-16,0 0 1 15,0-2-1-15,0 0 1 16,0 0 0-16,0-1 1 15,0 4-1-15,0-4 0 16,0 1 0-16,0 0 0 16,0 2-1-16,3-2 1 15,-3 0-2-15,0-1 0 16,-3 1 0-16,3 0 1 16,0 2-1-16,0 0 1 15,0-2-1-15,3 2 1 16,-6 1-1-16,3-1 1 0,0 0-1 15,0 1 1-15,0-1 0 16,0-2 0-16,0 0-1 16,3-3 1-16,-6 2 0 15,3 1 0-15,0 0-1 16,0-6 1-16,0 3-1 16,0 3 0-16,0 0 0 15,3-6 0-15,-3 3 0 16,3 3 1-16,-3-6-1 15,0 3 0-15,-3 0 0 16,3 3 1-16,0-3-1 16,3 0 1-16,-6 0-1 15,3 0 1-15,0 3-1 16,3 0 1-16,-3-3-1 16,0 3 1-16,0-6-1 15,3 3 0-15,-6 0 0 0,0 3 1 16,0 0-1-16,3-3 0 15,0-3 0-15,0 0 1 16,0 3-1-16,0-2 1 16,0 2-1-16,-6-3 1 15,6 1-1-15,0-1 1 16,0 1-1-16,0 2 0 16,0 0 0-16,-3 0 1 15,3 0-1-15,3 0 0 16,-6-3 0-16,3 1 0 0,0-1 0 15,0 1 0-15,0-1 0 16,3 0 1-16,-3 1-1 16,0-1 0-16,0 1 0 15,0-1 1-15,-3 1-1 16,3-4 1-16,0 4-1 16,0 2 0-16,-6-3 0 15,6 1 1-15,0-4-1 16,6 1 0-16,-12 0 0 15,6 0 0-15,0-1 0 16,0 4 1-16,0-1-1 16,0 1 0-16,-3-4 0 15,3 4 1-15,0-1-1 16,-3 1 1-16,0-4-1 16,3 4 0-16,0-6 0 15,-3 5 0-15,3 1 0 0,0 2 1 16,0-3-1-16,-3-2 0 15,3 3 0-15,0-1 0 16,0 3 0-16,0 0 0 16,0-5 0-16,0 5 1 15,-3-3-1-15,0 1 0 16,3-1 0-16,0 1 0 16,0-1 0-16,3 0 1 15,-3 1-1-15,0-1 0 16,0 1 0-16,0-1 0 15,0 3 0-15,3 0 1 0,-3 3-1 16,3-3 0-16,-3-3 0 16,3 1 0-16,0-3 0 15,-3 2 1-15,0 3-1 16,0-3 0-16,3 4 0 16,0-1 0-16,3-3 0 15,-6-2 0-15,0 5 0 16,0 0 1-16,0-3-1 15,0 1 0-15,0-1 0 16,3 1 0-16,-3 2 0 16,6-3 0-16,-6 0 0 15,3 1 1-15,-3 2-1 16,3-3 0-16,-3 3 0 16,0-2 0-16,3-1 0 15,-3-2 0-15,0 2 0 16,3-2 0-16,0 3 0 0,0 2 0 15,0 0 0-15,-3 2 0 16,0-1 0-16,3-1 1 16,0 0-1-16,-3-3 0 15,3 3 0-15,-3 0 0 16,3 0 0-16,0 0 0 16,-3 0 0-16,5 0 0 15,-5 1 0-15,0-1 0 16,0 0 0-16,0 0 1 15,0 0-1-15,0 0 0 0,0 0 0 16,0 0 0 0,0-3-1-1,0 1 1-15,3-1 0 16,-3-2 0-16,3 2 0 16,0 1 0-16,0 2-1 15,0-3 1-15,0 1 0 16,0 2 1-16,0 0-1 15,0-3 0-15,0 1 0 16,0-4 0-16,0 6 0 16,3-2 0-16,-6 2 0 15,0 0 0-15,3 0 0 16,-3 0 0-16,6 0 0 16,-6 0 0-16,3 3 0 15,-3-6 0-15,3 3 0 16,0 1 0-16,0-1 0 0,-3-3 0 15,3 3 0-15,0 0 0 16,0 0 0-16,0 0 0 16,0-2 0-16,0 2 0 15,3 0 0-15,0 3 1 16,-3-1-1-16,3 1 0 16,-6-3 0-16,3 3 0 15,3-3 0-15,-3 0 0 16,3 0 1-16,-4 0 0 15,4-3-1-15,0 3 0 0,3 0 0 16,-9 1 1-16,6-1-1 16,-3 0 0-16,3 0 0 15,-3-3 0-15,3 3 1 16,0 0 0-16,-3 3-1 16,6 0 0-16,-9-3 1 15,9 0 0-15,-9-3-1 16,6 6 0-16,-3 0 0 15,3-3 0-15,-3-3 0 16,3 3 0-16,-3 0 0 16,3-2 0-16,-3-1 0 15,3 3 1-15,3 3-1 16,-9-6 0-16,5 1 0 16,1 4 0-16,0-2 0 15,0 3 1-15,3 0-1 16,0 0 0-16,-3-1-1 0,0-2 1 15,0 3 0-15,0 0 1 16,0-1-1-16,0-1 0 16,0 1 0-16,3 1 0 15,-6 0 0-15,3 2 0 16,0-2 0-16,0-3 0 16,3 3 0-16,-3-3 0 15,-1 5 0-15,-2-2 0 16,3-1 0-16,0 1 0 15,0-3 0-15,0 0 0 0,0 0 0 16,0 0 1-16,0 3-1 16,0-3 0-16,0 0 0 15,0 3 0-15,0 0 0 16,-3 2 0-16,3-2 0 16,-3 2 0-16,3-2 0 15,0-1 0-15,-3 1 0 16,3 0 0-16,-3-3 0 15,3 3 0-15,0-3 0 16,0 2 0-16,2-2 0 16,-2 0 0-16,3 3 0 15,-3-3 0-15,3 3 0 16,-3-6 0-16,3 6 0 16,0-3 0-16,0 3-1 15,-3-3 1-15,3 3 0 16,0-3 1-16,-3 2-1 15,6 1 0-15,-3 2 0 0,-3 1 0 16,-1-1 0-16,4 3 1 16,0-5-1-16,3 2 0 15,-9 1-1-15,3-1 1 16,0-2 0-16,0-1 1 16,0 1-2-16,0 2 1 15,0-2 0-15,0 0 0 16,3 0 0-16,0-1 0 15,-3 4 0-15,6-4 0 16,0 4 0-16,-4-4 1 16,4 1-1-16,-3 0 0 0,3-1 0 15,-3 1 0-15,0 3-1 16,-3-4 1-16,6 4 0 16,-3-4 0-16,6 1 0 15,-9 2 0-15,3-2 0 16,-3 0 0-16,2 2 0 15,4 1 0-15,-6-1 0 16,0 0 0-16,0-2 0 16,0 2 0-16,0 1 0 15,0-1 0-15,3 0 0 16,-3-2 0-16,0 2 0 16,0-2 0-16,3 0 0 15,-3 2 0-15,6-2 0 16,-3 0 0-16,0 2 0 15,-1-2 1-15,4 2-1 0,-3 0 0 16,3 1 0-16,-3-1 0 16,0 3 0-16,0 0 0 15,0-3 0-15,0 1 0 16,0 2 0-16,3-6 0 16,-3 4 0-16,0-1 0 15,-1 3 0-15,1-2 0 16,-3-1 0-16,3 0 0 15,3 3 0-15,-3-2 0 16,3 2 0-16,-3 0 0 16,0-3 0-16,0 0 0 0,3 1 0 15,-3 2 0-15,3 0 0 16,-4-3 0-16,1 3 0 16,0-3 0-16,0 1 0 15,0-4 0-15,0 6 0 16,0-2 0-16,0-1 0 15,0 1 0-15,0 4 0 16,0-4 0-16,0 2 0 16,-3-3 0-16,0 0 0 15,0 3 0-15,0-2 0 16,-1-1 0-16,1-2 0 16,3-1 1-16,-3 6-1 15,0-5 0-15,3 2 0 16,0 3 0-16,0-2 0 15,0-1 0-15,0 3 0 0,0-3 0 16,0 1 0-16,0 2 0 16,0 0 0-16,0-3 0 15,0 3 0-15,-1 0 0 16,1 0 0-16,0 0 1 16,0 0-2-16,0-2 1 15,0 2 0-15,0-3 0 16,-3 6 0-16,0-3 0 15,0 0 0-15,3 0 0 16,-3 0 0-16,3 0 0 16,-3 2 0-16,0-4 0 0,3 2 0 15,-1-3 0-15,1 6 0 16,0-9 0-16,0 9 0 16,-3-3 0-16,3 3 0 15,0-6 0-15,0 3 0 16,0 0 0-16,0 5 0 15,0-7 0-15,3 2 0 16,-3-3 0-16,3 8 0 16,-4-7 0-16,4 4 0 15,-3-2 0-15,0 0 0 16,0 0 0-16,3 3 0 16,-6-3 0-16,0 0 0 15,0-3 0-15,3 8 0 16,-3-5 0-16,3 6 0 15,0-9 0-15,0 6 0 16,-1-3 0-16,4 2 0 0,-3-4 0 16,3 4 0-16,-3-2 0 15,3 3-1-15,-3 0 1 16,3-3 0-16,-3 0 0 16,0 0 0-16,0 0 1 15,0 2-1-15,0-2 0 16,-1 0 0-16,1-2 0 15,0 2 0-15,0-3 0 16,0 3 0-16,0 0 0 16,-3 0 0-16,3-3 0 15,-3 9 0-15,0-9 0 16,0 3 0-16,0 0 0 0,0 0 0 16,-3 3 1-16,3 2-1 15,-6-5 0-15,6 3 0 16,-6-3 0-16,3 2 0 15,0-4 0-15,0 4 0 16,-3-4 0-16,0 2 0 16,-3 0 1-16,0 5-1 15,0-5 0-15,-3 5 0 16,0 1 0-16,-3 1 0 16,0-1 1-16,0-1-1 15,0 3 0-15,-3-3 0 16,0 1 0-16,3 1-1 15,0-1 1-15,0-4 0 16,3 1 0-16,1 2 0 16,-1-5 1-16,3 3-1 0,0-3 0 15,0 0 0-15,3 0 0 16,0 0-1-16,6-3 1 16,3 3 0-16,2-5 0 15,1 0 0-15,3-3 0 16,0 3-1-16,0-1 1 15,3-2 0-15,-3-2 0 16,3 2 0-16,-4-3 1 16,1 3-1-16,-3 0 0 15,0 3 0-15,-6-3 1 16,0 3-1-16,-3 0 0 0,0-1 0 16,-3 1 1-16,-6-3-1 15,-3-3 1-15,0 1-1 16,-3-1 1-16,-3 1-3 15,-2-1 1-15,-4 1-10 16,-3 4 0-16,-3 4-1 16,6 4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6T03:19:57.9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2829 10468 10 0,'3'0'5'0,"0"0"1"0,-3 0 6 16,6 0-12-16,3 0 0 15,-9 0 0-15,0 0 1 16</inkml:trace>
  <inkml:trace contextRef="#ctx0" brushRef="#br0" timeOffset="1">2862 10320 39 0,'6'5'19'0,"-6"-18"-13"0,3 18 37 16,-3-5-40-1,0 0 1-15,0-3 1 0,0 3 1 16,0 3-8-16,0-3 1 15,0 0 5-15,0 5 0 16,0-5-1-16,0 0 1 16,0 0-1-16,0 0 0 15,3 6-1-15,-3-6 1 16,0 8 0-16,0-3 0 16,0 0-2-16,0 0 1 15,0 1 0-15,-3-4 0 0,3 4-1 16,-3-4 0-16,3 4 0 15,-6-1 0-15,6 0-1 16,-3 1 1-16,3 1-1 16,0-1 0-16,0-1 0 15,0 0 0-15,0 1 0 16,0-1 1-16,3 0-1 16,-3 0 1-16,6 1-1 15,-6-6 1-15,0 5-1 16,0 0 1-16,0 1-1 15,0-1 1-15,0 0-1 16,0 1 1-16,0-1-1 16,3 3 0-16,0-3 1 15,0 0 0-15,-3 1 0 16,0-1 0-16,0 0 0 0,0 3 0 16,-3-3-1-16,6 1 1 15,-3-1-1-15,3 3 1 16,-3-3-1-16,3 6 0 15,-6-9 0-15,6 6 0 16,-6-2 0-16,6-1 0 16,-6 0 0-16,3 3 1 15,-3-2 0-15,6 1 0 16,-3-1 0-16,3-1 0 16,-3 0 0-16,3 1 1 15,-3-6-1-15,6 5 0 0,-12 3-1 16,6 0 0-16,0-3 0 15,0 0 0-15,-3 1 0 16,6 2 0-16,-3-3 0 16,6 0 1-16,-12 0-1 15,12 1 1-15,-12-1-1 16,6 0 0-16,-3 1 0 16,12-1 1-16,-15-2-1 15,12 2 0-15,-6 0 0 16,0 6 0-16,0-3 0 15,0 0 1-15,0 0-1 16,3-3 0-16,-6 0 0 16,6 3 0-16,-6-3 0 15,6 1 0-15,-6 2 0 16,6-3 0-16,-6 3 0 16,6-3 1-16,-6 0-1 0,12 3 0 15,-15 0 0-15,12-2 1 16,-12 2-1-16,12-1 0 15,-12 1 0-15,12 0 1 16,-6-2-1-16,0 2 0 16,0 0 0-16,0-1 0 15,0-1 0-15,0-1 1 16,-6 3-1-16,12 0 0 16,-6 0 0-16,0 0 0 15,0 0 0-15,3 2 1 16,-6-2-1-16,6 3 0 0,-6-1 0 15,6 1 0-15,-6-3 0 16,6 5 1-16,-6-5-1 16,3 3 1-16,0-3-1 15,0 2 0-15,0-2 0 16,0 0 1-16,0 0-1 16,3 3 0-16,-6-3 0 15,6-1 1-15,-6-1-1 16,6 2 0-16,-6-3 0 15,3 3 1-15,0-3-1 16,0 3 0-16,-6 0 0 16,12-3 1-16,-12 3-1 15,12 0 0-15,-12 0 0 16,12-3 1-16,-12 3-1 16,12 0 0-16,-12 0 0 15,12 0 1-15,-15 0-1 16,12 0 0-16,-6 3 0 0,3-3 1 15,0 0-1-15,0-3 0 16,-6 0 0-16,0-2 0 16,3 2 0-16,3 0 1 15,-3 1-1-15,3-1 0 16,-3 0 0-16,3 3 1 16,0 0-1-16,0 0 0 15,0 0 0-15,0 0 1 16,-3 0-1-16,3 0 0 0,0 0 0 15,0 0 1 1,0-3-1-16,0 0 0 0,0 1 0 16,0 2 0-16,0-3 0 15,0 3 1-15,-6 0-1 16,3 0 0-16,3-3 0 16,3 3 0-16,-6-3 0 15,3-5 1-15,3 5-1 16,-3 1 0-16,-3 2 0 15,3 0 0-15,0 0 0 16,3 2 1-16,-3-2-1 16,-3 0 0-16,3-3 0 15,0 3 0-15,-6-2 0 16,6-1 0-16,6 3 0 16,-6-3 0-16,-6 0 0 15,12 3 0-15,-6 0 0 0,0 0 0 16,0-3 0-16,0 3 0 15,0 0 0-15,0-2 1 16,0 2-1-16,0-3 0 16,-6 5 0-16,6-2 0 15,0 0 0-15,0-2 0 16,0 2 0-16,0-1 1 16,0-1-1-16,0 2 0 15,0 0 0-15,0 0 0 16,0-1 0-16,0 1 1 15,6-2-1-15,-6 4 0 0,0-2 0 16,0 3 0-16,0-3 0 16,0-3 1-16,0 0-1 15,0 1 0-15,0-1 0 16,0 0 0-16,0 1 0 16,0 1 1-16,0-1-1 15,0 2 0-15,-6 0 0 16,6 0 1-16,0-1-1 15,0 1 0-15,6 0 0 16,-6 0 0-16,0-2 0 16,0-1 0-16,0 0-1 15,0 3 1-15,0 0 0 16,3 0 1-16,-3 0-1 16,0-3 0-16,0 1 0 15,0-1 0-15,0 0 0 16,6 0 0-16,-6 3 0 0,0 0 0 15,3 0 0-15,0-3 0 16,-3 3 0-16,3 0 1 16,0 0-1-16,3 0 0 15,0 3 0-15,-6-1 0 16,3-2 0-16,3 0 0 16,-6 0 0-16,0 3 0 31,0-1 0-31,3 1 0 15,3 2 0-15,-6-2 0 16,0-3 0-16,0 2 0 0,3-2 0 16,3 0 0-16,-6 3 0 15,0-3 0-15,0 0 0 16,3-3 0-16,-3 0 0 16,3 3 1-16,0 0-1 15,0-3 0-15,-3 1 0 16,0 2 0-16,3 2 0 15,0-2 0-15,3-3 0 16,-6 1 0-16,3-1 0 16,3-2 0-16,-6 2 0 15,2 3 0-15,4-3 0 16,-3 0 1-16,3 1-1 16,-3-4 0-16,0 4 0 15,0-4 0-15,3 1 0 16,-6 0 0-16,3 2 0 0,3-2 0 15,-3 2 0-15,3 0 1 16,-3 0-1-16,3 1 0 16,-3-1 0-16,3 0 0 15,-3-2 0-15,3 2 0 16,0-2 0-16,-6 2 1 16,3 0-1-16,3 1 0 15,-3-1 0-15,-3 0 0 16,6 1 0-16,-6-1 0 15,3 0 0-15,3 1 0 16,-6-6 0-16,0 0 1 0,3 5-1 16,-3-5 1-16,6 5-1 15,0-2 0-15,2 2 0 16,-5-5 1-16,3 8-1 16,3-5 0-16,-6 2 0 15,3 0 0-15,0 1 0 16,3-4 0-16,-6 1 0 15,3 2 0-15,3-2 0 16,-6-3 0-16,3 5 0 16,0-2 0-16,0 2 0 15,0-2 0-15,0-3 0 16,3 0 0-16,-6 2 0 16,3 1 0-16,3 2 1 15,-7-2 0-15,4-1 0 16,0-2 0-16,3 3-1 15,-6 0 1-15,3 2-1 16,3-5 0-16,-9 3 0 0,6-3 0 16,0 2 0-16,0-2 0 15,0 3 0-15,3 0 0 16,-6-1 1-16,3 1 0 16,3 5-2-16,-6-3 1 15,9 0 0-15,-3-5 1 16,0 6-1-16,-1-6 0 15,1 2 0-15,-6 4 0 16,3-4 0-16,3 1 1 16,0 2-1-16,-3-2 0 0,6 0 0 15,-6-1 0-15,0 1 0 16,3 0 0-16,0-1 0 16,-6 1 0-16,6-1 0 15,-3 1 1-15,0 0-1 16,0-3 1-16,0 2-1 15,-1-2 0-15,4 0 0 16,-6 3 1-16,3-3-1 16,0 0 0-16,0 3 0 15,-3-1 0-15,3-2 0 16,-6 0 1-16,6 3-1 16,-6-3 0-16,6 3 0 15,-6-3 0-15,9 2 0 16,-9 1 1-16,9 0-1 15,-9-1 0-15,6-2 0 16,-3 0 0-16,3 3 0 0,-3-1 0 16,3-2 0-16,-6 0 0 15,9 0 0-15,-9 0 0 16,3 0 0-16,3 0 1 16,-3 0-1-16,3 0 0 15,-3 3 0-15,-1 0 0 16,4-3 0-16,-3 0 1 15,6 0-1-15,-9 0 0 16,3 0 0-16,-3 0 0 16,6 2 0-16,-3-2 0 15,3 0 0-15,-3 0 0 0,3 0 0 16,-6 0 1-16,6 3-1 16,0-3 0-16,-3 0 0 15,0 3 0-15,3-3 0 16,3 0 0-16,-9 0 0 15,9 0 0-15,-6 0 0 16,3 2 0-16,-3-2 0 16,3-2 1-16,0 2-1 15,-3 2 0-15,3-2 0 16,2 0 0-16,-8 3 0 16,9 0 0-16,-9-3 0 15,6 0 0-15,-3-3 0 16,0 3 0-16,3-3 0 15,0 6 0-15,-3-6 0 16,3 3 0-16,-3-2 0 0,-3 2 0 16,6 0 0-1,-3 0 0-15,6 0 0 0,-6 0 0 16,6 0 0-16,-6 0 1 16,3 0-1-16,-6 0 0 15,9 0-1-15,0 0 1 16,-6 0 0-16,3 0 0 15,0 0 0-15,3 0 0 16,-7 2 0-16,4-2 0 16,3-2 0-16,-9 2 0 0,6 0 0 15,-3 0 1-15,3 0-1 16,0 0 0-16,0 2 0 16,0-2 0-16,-3 0 0 15,3 0 0-15,-3-2 0 16,3-1 0-16,-3 3 0 15,0 0 0-15,0-3 0 16,3 6 0-16,0 0 0 16,0-3 0-16,0-3 0 15,-3 0 0-15,3 1 0 16,3 2 0-16,-9 0 0 16,3 0 0-16,0 0 0 15,-3 0 0-15,2 0 0 16,-2 0 1-16,3-3-1 15,-3 3 0-15,0 0 0 16,0 0 1-16,6 0-2 0,0 5 1 16,-3-5 0-1,-3 0 0-15,6 0 0 0,-6 0 0 16,0 0 0-16,0 0 0 16,9 0 0-16,-9 3 1 15,6 0-1-15,-6-3 0 16,6 0 0-16,-3 0 0 15,3 2 0-15,-3-2 0 16,6 0 0-16,-6 3 0 16,3-6 0-16,3 6 0 15,-6-3 0-15,-3 0 0 0,6 0 0 16,0 0 1-16,0 0-1 16,-3 3 0-16,6-6 0 15,-6 3 0-15,3 0 0 16,2 0 0-16,-5 0 0 15,3 0 0-15,0-3 0 16,3 1 0-16,-6 2 0 16,3-3 0-16,-3 0 0 15,3 3 0-15,0-2 0 16,-3 2 0-16,3 2 0 16,0-2 0-16,0-2 0 15,0 2 0-15,-3 0 0 16,3 0 0-16,-3-3 0 15,3 3 0-15,-3-3 0 16,3 3 0-16,-3 0 0 16,3 0 0-16,-3 0 0 0,0 0 0 15,5 0 0-15,-8 0 0 16,3 0 0-16,-3 0 0 16,12 0 0-16,-9-2 0 15,6 2 0-15,-6-3 0 16,9 3 0-16,-12-2 1 15,9-1-2-15,-9 3 1 16,3 0 0-16,3 0 0 16,0 0 0-16,-3-3 0 15,3 3 0-15,0-2 0 16,0 2 0-16,0 0 1 0,3 0-1 16,-9-3 0-16,9 0 0 15,-9 3 0-15,9 0 0 16,-4-2 0-16,1 2 0 15,0-3 0-15,0 0 0 16,3 3 0-16,-6 0 0 16,3 0 0-16,0 0 0 15,0-2 0-15,-3 2 0 16,6-3 0-16,-6 3 0 16,3 0 0-16,3-3 0 15,-9 3 0-15,6-2 0 16,-3-1 0-16,-3 3 0 15,3-2 0-15,3-1 0 16,-3 0 0-16,3 3 0 16,-6 0 0-16,6 3 0 15,-3-6 0-15,3 3 0 0,-6 0 0 16,8-2 0-16,-8-1 0 16,6 3 0-16,-6 0 0 15,6 0 0-15,0-3 0 16,0 6 0-16,-3-6 0 15,3 1-1-15,-3-1 1 16,3 3 0-16,0-3 0 16,0 3 0-16,-3-2 0 15,3 2 0-15,0-3 0 16,0 3 0-16,3-3 0 16,-6 1 0-16,3 2 0 0,0-3 0 15,0 3 0-15,0 0 0 16,-3-5 0-16,0 2 0 15,0 3 0-15,2-2 0 16,-2-1 0-16,3 3 0 16,-3-3 0-16,0 3 0 15,0-8 1-15,0 8-1 16,0-2 0-16,3 2 0 16,0-6 0-16,-3 1 0 15,3-3 1-15,0 5-1 16,3-2 0-16,-6 0-1 15,3 0 1-15,0 2 0 16,-3-2 0-16,0 2 0 16,0-5 0-16,0 5 0 15,3-2 0-15,3 5 0 0,-9-2 0 16,3-1 0-16,3 0 0 16,0-2 0-16,-3 5 0 15,2-3 0-15,-2 1 0 16,6-1 0-16,-9 0 0 15,6 1 0-15,-3-1 0 32,6-2 0-32,-6-1 0 15,6 1 0-15,-3 3 0 16,0-4 0-16,-3 1 0 16,3 0 0-16,0 2 1 15,-6-2-1-15,9 2 0 0,-6-2 0 16,3 2 0-16,0 0 0 15,-3 1 0-15,0-3 0 16,0 2 0-16,0-2 0 16,3-1 0-16,-6 4 0 15,3-4 0-15,3 1 0 16,2 0 0-16,-8 0 0 16,3-1 0-16,3 1 0 15,3 0 0-15,-6-1 0 16,3 1 0-16,0 2 0 15,-6-2 0-15,3 2 0 16,3 1 0-16,-6-3 0 16,0 2 0-16,3-5 0 15,-3 3 0-15,3-6 0 0,-3 8 0 16,3-5 0 0,-3 3 0-16,3 0 0 0,0 0 0 15,3-3 0-15,-6 5 0 16,3-5 0-16,0 0 0 15,3 0 0-15,-3 0 0 16,3 0 0-16,-6 0 1 16,3 0-1-16,3 1 0 15,-6 1 0-15,3 1 0 16,0-3 0-16,-3 3 0 16,3-1 0-16,0 1 0 0,0 0 0 15,0-3 0 1,0 3-1-16,0-3 1 0,0 0 0 15,-3 0 1-15,5 0-1 16,-5-3 0-16,0 6 0 16,0-6 0-16,3 3 0 15,-3-5 0-15,6 5 0 16,-6-5 0-16,3 5 0 16,-3 0 0-16,0 3 0 15,0 0 0-15,3-1 0 16,0-2 0-16,0 0 0 15,-3 1 0-15,3-4 0 16,0 0 0-16,0 1 0 16,0-3 0-16,0 2 0 15,0-2 0-15,0 2 0 16,0 1 0-16,-3 2 0 16,6-3 0-16,-6 6 0 0,0-3 0 15,0 3 0-15,0-6 1 16,0 6-1-16,3-1 0 15,-3-2 0-15,6 0 0 16,-6-5 0-16,0 5 0 16,0-2 0-16,3-1 0 15,-3 1 0-15,0-1 0 16,0 0 0-16,3 3 0 16,-3 1 0-16,0-4 1 15,0 3-1-15,0 0 0 16,0 0 0-16,0-2 0 0,0 2 0 15,0-3 0-15,0 3 0 16,0 0 0-16,0 0 0 16,0 0 0-16,0-2 0 15,0 2 0-15,0 0 0 16,0 0 0-16,0 0 0 16,0 0 0-16,0 3 0 15,0-3 0-15,0 0 0 16,0 0 0-16,0 0 0 15,0 3 0-15,0-3 0 16,0 2 0-16,0-2 0 16,3 1 1-16,-3-1-1 15,0-3 0-15,0 0 0 16,0 1 0-16,0-1 0 16,3 1 0-16,-3-1 0 0,0-2 0 15,0 2 0-15,0 3 0 16,0 0 0-16,0 3 0 15,0-3 0-15,0-2 0 16,0-1 0-16,0 6 0 16,0-6 0-16,0 1 0 15,0 2 0-15,3 0 0 16,-3 0 0-16,0-3 0 16,0 3-1-16,3-2 1 15,-3 2 0-15,0 0 0 16,0-3 0-16,0 1 0 0,0 2 0 15,0 0 0-15,0-3 0 16,0 3 1-16,0 0-1 16,0-5 0-16,0 2 0 15,0 1 0-15,0 2 0 16,3-5 0-16,-3 5 0 16,0-5 0-16,0 2-1 15,0-2 1-15,0 2 0 16,3 3 0-16,-3 0 0 15,0 0 0-15,0-2 0 16,0-3 0-16,0 2 0 16,0 0 1-16,0 1-2 15,3-3 1-15,-3 2 0 16,0-2 0-16,0 2 0 16,0 1 0-16,0-1 0 0,0 0 0 15,0 3 0-15,3 3 0 16,-3 3 0-16,3-4 0 15,-3-2 0-15,9 0 1 16,-9 0-1-16,0 0 0 16,0 1 0-16,0-4 0 15,0-2-1-15,0 5 1 16,0-3 0-16,0 1 0 16,0 2 0-16,0 2 0 15,0-4 0-15,0 2 0 16,0 0 0-16,0-3 0 15,0 3 0-15,3-2 0 0,-3-1 0 16,6 1 0-16,-12 2 0 16,6-3 0-16,0 6 0 15,0-6 0-15,0 6 0 16,0-3 0-16,0-3 0 16,0 1 0-16,-3-1 0 15,3 1 1-15,0 2-1 16,0 0 0-16,0 0 0 15,0 3 0-15,-9-3 0 16,9 2 0-16,0-2 0 16,0 1 0-16,0-1 0 15,0 0 0-15,0-3 0 16,0-2 0-16,0 2 0 16,0-2 0-16,0 0 0 15,0 0 0-15,0 2 0 0,0 0 0 16,0 3 0-16,0 1 0 15,0-1 0-15,0 2 0 16,0-4 0-16,0 2 0 16,0-3 0-16,9-2 0 15,-9 2 0-15,0 1 0 16,0-1 0-16,0-2 0 16,0 2 0-16,0 1 0 15,0-1 0-15,0 1 0 16,0 2-1-16,0-3 1 15,0 1 0-15,0-4 0 0,0 9 0 16,0-3 0-16,0 3 0 16,0-1 0-16,0 1 0 15,0 3 0-15,-9-1 0 16,9 0 0-16,0 1-1 16,0 4 1-16,-3-4 0 15,3-4 0-15,-3 9 0 16,0 0 1-16,0-1-2 15,0 6 1-15,-3 0 0 16,0 0 0-16,0 3 0 16,0-3 0-16,3 5 0 15,-9 3 0-15,6-3 0 16,-3 0 0-16,3-5 0 16,0 3 0-16,3-3-1 15,3-8 1-15,0 0 0 16,0-3 0-16,0-8 0 0,3 1 1 15,3-3-1-15,0-3 0 16,0 0 0-16,0 5 0 16,0-2 0-16,3 0 0 15,-9 5 0-15,9 3 0 16,-6 2-1-16,3 3 1 16,3 5 0-16,3 8 0 15,3 6-6-15,-3 15 0 16,2 6 0-16,10 16 0 15</inkml:trace>
  <inkml:trace contextRef="#ctx0" brushRef="#br0" timeOffset="2">2788 10412 28 0,'-3'0'14'0,"0"0"-4"16,3 0 14-16,0 0-21 0,0 0 1 16,0 0 4-16,0 0 1 15,0 0-9-15,0 0 0 16,0 0 7-16,0 3 1 16,0-3 0-16,0 0 0 15,0 0-1-15,0 0 0 16,0 5 0-16,0-5 0 15,0 0 0-15,0 0 0 16,0 3-1-16,0-3 0 16,0 0-2-16,0 0 0 15,3 0-1-15,0-5 0 0,3-3-1 16,0-6 0-16,3 4-1 16,3-1 0-16,-7-2-1 15,10-5 1-15,-6 7-1 16,0-5 0-16,0 5 0 15,0 1 1-15,-3 5 0 16,3-1 1-16,0 4-1 16,0 2 1-16,-6 5 0 15,6 0 0-15,-3 8-1 16,3 1 1-16,-3 2-4 16,5 2 0-16,-2 6 0 15,12 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8680-8118-44E6-8617-1D5162AE880C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2C15-0BBD-4313-9B7F-9DFC9D7BF62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3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44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34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A0B0A-6B57-4DBD-9C61-EB9AB1E890E8}" type="slidenum">
              <a:rPr lang="en-CA" smtClean="0"/>
              <a:pPr eaLnBrk="1" hangingPunct="1"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9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9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048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63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08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69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4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77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6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E3ADA-9083-44B1-BE85-9265F06862DC}" type="slidenum">
              <a:rPr lang="en-CA" smtClean="0"/>
              <a:pPr eaLnBrk="1" hangingPunct="1"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C94D8-08EC-4485-A630-D02095CABE8F}" type="slidenum">
              <a:rPr lang="en-CA" smtClean="0"/>
              <a:pPr eaLnBrk="1" hangingPunct="1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0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57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0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752C-B5FF-442C-BF5E-0CF7FB6696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69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06F5-069C-45BC-B370-128F8F08DC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0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2023-11-05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image" Target="../media/image79.png"/><Relationship Id="rId21" Type="http://schemas.openxmlformats.org/officeDocument/2006/relationships/image" Target="../media/image75.wmf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png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67.bin"/><Relationship Id="rId5" Type="http://schemas.openxmlformats.org/officeDocument/2006/relationships/image" Target="../media/image81.png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4.wmf"/><Relationship Id="rId4" Type="http://schemas.openxmlformats.org/officeDocument/2006/relationships/image" Target="../media/image80.png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7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6.png"/><Relationship Id="rId3" Type="http://schemas.openxmlformats.org/officeDocument/2006/relationships/image" Target="../media/image84.png"/><Relationship Id="rId7" Type="http://schemas.openxmlformats.org/officeDocument/2006/relationships/image" Target="../media/image83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85.png"/><Relationship Id="rId5" Type="http://schemas.openxmlformats.org/officeDocument/2006/relationships/image" Target="../media/image820.png"/><Relationship Id="rId15" Type="http://schemas.openxmlformats.org/officeDocument/2006/relationships/image" Target="../media/image8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40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9" Type="http://schemas.openxmlformats.org/officeDocument/2006/relationships/image" Target="../media/image105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84.bin"/><Relationship Id="rId42" Type="http://schemas.openxmlformats.org/officeDocument/2006/relationships/oleObject" Target="../embeddings/oleObject88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33" Type="http://schemas.openxmlformats.org/officeDocument/2006/relationships/image" Target="../media/image102.wmf"/><Relationship Id="rId38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100.wmf"/><Relationship Id="rId41" Type="http://schemas.openxmlformats.org/officeDocument/2006/relationships/image" Target="../media/image106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3.bin"/><Relationship Id="rId37" Type="http://schemas.openxmlformats.org/officeDocument/2006/relationships/image" Target="../media/image104.wmf"/><Relationship Id="rId40" Type="http://schemas.openxmlformats.org/officeDocument/2006/relationships/oleObject" Target="../embeddings/oleObject87.bin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81.bin"/><Relationship Id="rId36" Type="http://schemas.openxmlformats.org/officeDocument/2006/relationships/oleObject" Target="../embeddings/oleObject85.bin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95.wmf"/><Relationship Id="rId31" Type="http://schemas.openxmlformats.org/officeDocument/2006/relationships/image" Target="../media/image101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99.wmf"/><Relationship Id="rId30" Type="http://schemas.openxmlformats.org/officeDocument/2006/relationships/oleObject" Target="../embeddings/oleObject82.bin"/><Relationship Id="rId35" Type="http://schemas.openxmlformats.org/officeDocument/2006/relationships/image" Target="../media/image103.wmf"/><Relationship Id="rId43" Type="http://schemas.openxmlformats.org/officeDocument/2006/relationships/image" Target="../media/image10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3.wmf"/><Relationship Id="rId12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9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1.wmf"/><Relationship Id="rId32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hyperlink" Target="http://www.bcmath.ca/" TargetMode="External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9" Type="http://schemas.openxmlformats.org/officeDocument/2006/relationships/oleObject" Target="../embeddings/oleObject52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51.wmf"/><Relationship Id="rId42" Type="http://schemas.openxmlformats.org/officeDocument/2006/relationships/oleObject" Target="../embeddings/oleObject5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5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47.bin"/><Relationship Id="rId41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54.wmf"/><Relationship Id="rId45" Type="http://schemas.openxmlformats.org/officeDocument/2006/relationships/image" Target="../media/image56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8.wmf"/><Relationship Id="rId36" Type="http://schemas.openxmlformats.org/officeDocument/2006/relationships/image" Target="../media/image52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4" Type="http://schemas.openxmlformats.org/officeDocument/2006/relationships/oleObject" Target="../embeddings/oleObject54.bin"/><Relationship Id="rId4" Type="http://schemas.openxmlformats.org/officeDocument/2006/relationships/image" Target="../media/image57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50.bin"/><Relationship Id="rId43" Type="http://schemas.openxmlformats.org/officeDocument/2006/relationships/image" Target="../media/image5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2491929"/>
            <a:ext cx="6172200" cy="1894362"/>
          </a:xfrm>
        </p:spPr>
        <p:txBody>
          <a:bodyPr/>
          <a:lstStyle/>
          <a:p>
            <a:r>
              <a:rPr lang="en-CA" dirty="0"/>
              <a:t>Section 2.4 Reciprocal of a Function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93096"/>
            <a:ext cx="6172200" cy="2081826"/>
          </a:xfrm>
        </p:spPr>
        <p:txBody>
          <a:bodyPr>
            <a:normAutofit/>
          </a:bodyPr>
          <a:lstStyle/>
          <a:p>
            <a:r>
              <a:rPr lang="en-CA" dirty="0"/>
              <a:t>i) Concept of Reciprocal Functions</a:t>
            </a:r>
          </a:p>
          <a:p>
            <a:r>
              <a:rPr lang="en-CA" dirty="0"/>
              <a:t>ii) Asymptotes, Invariant Points,</a:t>
            </a:r>
          </a:p>
          <a:p>
            <a:r>
              <a:rPr lang="en-CA" dirty="0"/>
              <a:t>iii) Graphing the Reciprocal of Linear and QF</a:t>
            </a:r>
          </a:p>
          <a:p>
            <a:r>
              <a:rPr lang="en-CA" dirty="0"/>
              <a:t>iv) Domain and Range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39FE1-E516-455A-AFEC-74CF81A9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60" y="4496388"/>
            <a:ext cx="2120941" cy="1792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6B15-1F86-488C-8B15-2BE2EA25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295" y="1161306"/>
            <a:ext cx="2135511" cy="1792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23DA3-846D-4AA3-B3A9-503BFD99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88" y="1161307"/>
            <a:ext cx="2120042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E8EF5-D9B8-43B4-89BE-87C130A48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330" y="4521225"/>
            <a:ext cx="2107517" cy="179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517FA-7A93-4540-944B-C6E37B299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502" y="1158742"/>
            <a:ext cx="2139020" cy="1792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4994C-5546-45E5-9ED9-24412696B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3688" y="4506699"/>
            <a:ext cx="2120042" cy="1806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F1070-7A4E-4202-BB65-2A984759C770}"/>
              </a:ext>
            </a:extLst>
          </p:cNvPr>
          <p:cNvSpPr txBox="1"/>
          <p:nvPr/>
        </p:nvSpPr>
        <p:spPr>
          <a:xfrm>
            <a:off x="1863635" y="209007"/>
            <a:ext cx="820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Please match each graph on top with the corresponding reciprocal function below: 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90451AF-C8B3-4C4A-8246-60D6FADFA2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176" y="4521225"/>
            <a:ext cx="2141265" cy="1806586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85F5CEF-03C9-4E12-87A7-7F7C1B24103B}"/>
              </a:ext>
            </a:extLst>
          </p:cNvPr>
          <p:cNvSpPr txBox="1"/>
          <p:nvPr/>
        </p:nvSpPr>
        <p:spPr>
          <a:xfrm>
            <a:off x="1677988" y="4185870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CB6C873-118E-4417-AA8F-C183AEE93125}"/>
              </a:ext>
            </a:extLst>
          </p:cNvPr>
          <p:cNvSpPr txBox="1"/>
          <p:nvPr/>
        </p:nvSpPr>
        <p:spPr>
          <a:xfrm>
            <a:off x="3873730" y="41513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EC120F-530B-4AFF-846F-786FF7D07F4A}"/>
              </a:ext>
            </a:extLst>
          </p:cNvPr>
          <p:cNvSpPr txBox="1"/>
          <p:nvPr/>
        </p:nvSpPr>
        <p:spPr>
          <a:xfrm>
            <a:off x="6121726" y="41777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D66866-3610-440A-ACD8-80939103A741}"/>
              </a:ext>
            </a:extLst>
          </p:cNvPr>
          <p:cNvSpPr txBox="1"/>
          <p:nvPr/>
        </p:nvSpPr>
        <p:spPr>
          <a:xfrm>
            <a:off x="8343595" y="4195398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72797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2F75F-382D-441D-856C-AD60715D135C}"/>
              </a:ext>
            </a:extLst>
          </p:cNvPr>
          <p:cNvSpPr txBox="1"/>
          <p:nvPr/>
        </p:nvSpPr>
        <p:spPr>
          <a:xfrm>
            <a:off x="1659467" y="135466"/>
            <a:ext cx="859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Given the following points on the curve, which of the following is the reciprocal of the given graph?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E4E1F522-9C52-460E-B2D1-E39DB939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7" y="968588"/>
            <a:ext cx="3719281" cy="3352800"/>
          </a:xfrm>
          <a:prstGeom prst="rect">
            <a:avLst/>
          </a:prstGeom>
        </p:spPr>
      </p:pic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9C4E650-39B4-4FF7-8401-3E4C53675A10}"/>
              </a:ext>
            </a:extLst>
          </p:cNvPr>
          <p:cNvCxnSpPr/>
          <p:nvPr/>
        </p:nvCxnSpPr>
        <p:spPr>
          <a:xfrm flipV="1">
            <a:off x="1298646" y="904906"/>
            <a:ext cx="0" cy="350504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062686FF-9934-453F-9D32-CD0160DD78D9}"/>
              </a:ext>
            </a:extLst>
          </p:cNvPr>
          <p:cNvSpPr/>
          <p:nvPr/>
        </p:nvSpPr>
        <p:spPr>
          <a:xfrm>
            <a:off x="2341471" y="33179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5F29705-550E-423B-8DBD-CAA6E6619F16}"/>
              </a:ext>
            </a:extLst>
          </p:cNvPr>
          <p:cNvSpPr/>
          <p:nvPr/>
        </p:nvSpPr>
        <p:spPr>
          <a:xfrm>
            <a:off x="1940877" y="27344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4AED270-4892-44D6-BD61-1C400CCDE8D6}"/>
              </a:ext>
            </a:extLst>
          </p:cNvPr>
          <p:cNvSpPr/>
          <p:nvPr/>
        </p:nvSpPr>
        <p:spPr>
          <a:xfrm>
            <a:off x="1653496" y="15501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B964E31-DA4D-486E-8EF0-2FEF3485F959}"/>
              </a:ext>
            </a:extLst>
          </p:cNvPr>
          <p:cNvSpPr/>
          <p:nvPr/>
        </p:nvSpPr>
        <p:spPr>
          <a:xfrm>
            <a:off x="2850929" y="36227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850C454-D10B-4C38-BD5C-BEDCD1DB9E5A}"/>
              </a:ext>
            </a:extLst>
          </p:cNvPr>
          <p:cNvSpPr/>
          <p:nvPr/>
        </p:nvSpPr>
        <p:spPr>
          <a:xfrm>
            <a:off x="3371706" y="37692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96CC3854-3C4B-4600-92D5-F7FF57FD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255" y="1235696"/>
            <a:ext cx="2260508" cy="2045545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838BB82-EB1A-40D9-ACB3-93081735D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628" y="1235695"/>
            <a:ext cx="2269134" cy="2044234"/>
          </a:xfrm>
          <a:prstGeom prst="rect">
            <a:avLst/>
          </a:prstGeom>
        </p:spPr>
      </p:pic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A71021C-48B3-4B19-BF1D-110F4940CC3E}"/>
              </a:ext>
            </a:extLst>
          </p:cNvPr>
          <p:cNvCxnSpPr>
            <a:cxnSpLocks/>
          </p:cNvCxnSpPr>
          <p:nvPr/>
        </p:nvCxnSpPr>
        <p:spPr>
          <a:xfrm flipV="1">
            <a:off x="6220981" y="1198220"/>
            <a:ext cx="0" cy="214244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Picture 271">
            <a:extLst>
              <a:ext uri="{FF2B5EF4-FFF2-40B4-BE49-F238E27FC236}">
                <a16:creationId xmlns:a16="http://schemas.microsoft.com/office/drawing/2014/main" id="{AE6F22DE-C938-4220-B138-543173FC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908" y="3925677"/>
            <a:ext cx="2273200" cy="2045545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56F0B58-B35D-4C48-9354-5471F7C51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076" y="3919951"/>
            <a:ext cx="2269134" cy="2051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3F442768-942A-44DE-A705-A9CDF05EFAAE}"/>
              </a:ext>
            </a:extLst>
          </p:cNvPr>
          <p:cNvSpPr txBox="1"/>
          <p:nvPr/>
        </p:nvSpPr>
        <p:spPr>
          <a:xfrm>
            <a:off x="5586297" y="94238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379BA8C-065E-4E89-AFCC-131BA50AAA97}"/>
              </a:ext>
            </a:extLst>
          </p:cNvPr>
          <p:cNvSpPr txBox="1"/>
          <p:nvPr/>
        </p:nvSpPr>
        <p:spPr>
          <a:xfrm>
            <a:off x="8011326" y="933613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860D5EA-D38E-4C21-B978-467CA26A8FB5}"/>
              </a:ext>
            </a:extLst>
          </p:cNvPr>
          <p:cNvSpPr txBox="1"/>
          <p:nvPr/>
        </p:nvSpPr>
        <p:spPr>
          <a:xfrm>
            <a:off x="5560438" y="3624346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C57D1A3-B76E-4BC4-BA89-D81C8C913811}"/>
              </a:ext>
            </a:extLst>
          </p:cNvPr>
          <p:cNvSpPr txBox="1"/>
          <p:nvPr/>
        </p:nvSpPr>
        <p:spPr>
          <a:xfrm>
            <a:off x="7968855" y="361935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9A0DBFF2-0138-42D5-9797-AC7AB434C940}"/>
              </a:ext>
            </a:extLst>
          </p:cNvPr>
          <p:cNvSpPr/>
          <p:nvPr/>
        </p:nvSpPr>
        <p:spPr>
          <a:xfrm>
            <a:off x="1942757" y="36319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5935CFC-1AC5-49B3-B10C-778A7A237F38}"/>
              </a:ext>
            </a:extLst>
          </p:cNvPr>
          <p:cNvSpPr/>
          <p:nvPr/>
        </p:nvSpPr>
        <p:spPr>
          <a:xfrm>
            <a:off x="1651613" y="37759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88835BE6-2A23-42A2-A20C-DE1D2D96F68D}"/>
              </a:ext>
            </a:extLst>
          </p:cNvPr>
          <p:cNvSpPr/>
          <p:nvPr/>
        </p:nvSpPr>
        <p:spPr>
          <a:xfrm>
            <a:off x="2841520" y="27328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B27E36D-C885-40A9-9D62-1348E327B813}"/>
              </a:ext>
            </a:extLst>
          </p:cNvPr>
          <p:cNvSpPr/>
          <p:nvPr/>
        </p:nvSpPr>
        <p:spPr>
          <a:xfrm>
            <a:off x="3373586" y="15471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E5FD5623-4F8D-414B-A175-435D020FA110}"/>
              </a:ext>
            </a:extLst>
          </p:cNvPr>
          <p:cNvSpPr/>
          <p:nvPr/>
        </p:nvSpPr>
        <p:spPr>
          <a:xfrm>
            <a:off x="1613068" y="982134"/>
            <a:ext cx="2555052" cy="2871141"/>
          </a:xfrm>
          <a:custGeom>
            <a:avLst/>
            <a:gdLst>
              <a:gd name="connsiteX0" fmla="*/ 0 w 2555052"/>
              <a:gd name="connsiteY0" fmla="*/ 0 h 2871141"/>
              <a:gd name="connsiteX1" fmla="*/ 63970 w 2555052"/>
              <a:gd name="connsiteY1" fmla="*/ 590786 h 2871141"/>
              <a:gd name="connsiteX2" fmla="*/ 353718 w 2555052"/>
              <a:gd name="connsiteY2" fmla="*/ 1779882 h 2871141"/>
              <a:gd name="connsiteX3" fmla="*/ 748829 w 2555052"/>
              <a:gd name="connsiteY3" fmla="*/ 2366904 h 2871141"/>
              <a:gd name="connsiteX4" fmla="*/ 1264355 w 2555052"/>
              <a:gd name="connsiteY4" fmla="*/ 2664178 h 2871141"/>
              <a:gd name="connsiteX5" fmla="*/ 1791170 w 2555052"/>
              <a:gd name="connsiteY5" fmla="*/ 2818460 h 2871141"/>
              <a:gd name="connsiteX6" fmla="*/ 2555052 w 2555052"/>
              <a:gd name="connsiteY6" fmla="*/ 2871141 h 28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052" h="2871141">
                <a:moveTo>
                  <a:pt x="0" y="0"/>
                </a:moveTo>
                <a:cubicBezTo>
                  <a:pt x="2508" y="147069"/>
                  <a:pt x="5017" y="294139"/>
                  <a:pt x="63970" y="590786"/>
                </a:cubicBezTo>
                <a:cubicBezTo>
                  <a:pt x="122923" y="887433"/>
                  <a:pt x="239575" y="1483862"/>
                  <a:pt x="353718" y="1779882"/>
                </a:cubicBezTo>
                <a:cubicBezTo>
                  <a:pt x="467861" y="2075902"/>
                  <a:pt x="597056" y="2219521"/>
                  <a:pt x="748829" y="2366904"/>
                </a:cubicBezTo>
                <a:cubicBezTo>
                  <a:pt x="900602" y="2514287"/>
                  <a:pt x="1090632" y="2588919"/>
                  <a:pt x="1264355" y="2664178"/>
                </a:cubicBezTo>
                <a:cubicBezTo>
                  <a:pt x="1438078" y="2739437"/>
                  <a:pt x="1576054" y="2783966"/>
                  <a:pt x="1791170" y="2818460"/>
                </a:cubicBezTo>
                <a:cubicBezTo>
                  <a:pt x="2006286" y="2852954"/>
                  <a:pt x="2280669" y="2862047"/>
                  <a:pt x="2555052" y="287114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4" name="Object 283">
            <a:extLst>
              <a:ext uri="{FF2B5EF4-FFF2-40B4-BE49-F238E27FC236}">
                <a16:creationId xmlns:a16="http://schemas.microsoft.com/office/drawing/2014/main" id="{A30DD55B-3452-480D-AAD0-1EF30F685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14495"/>
              </p:ext>
            </p:extLst>
          </p:nvPr>
        </p:nvGraphicFramePr>
        <p:xfrm>
          <a:off x="1000195" y="4460743"/>
          <a:ext cx="840860" cy="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8" imgW="596880" imgH="253800" progId="Equation.DSMT4">
                  <p:embed/>
                </p:oleObj>
              </mc:Choice>
              <mc:Fallback>
                <p:oleObj name="Equation" r:id="rId8" imgW="596880" imgH="253800" progId="Equation.DSMT4">
                  <p:embed/>
                  <p:pic>
                    <p:nvPicPr>
                      <p:cNvPr id="284" name="Object 283">
                        <a:extLst>
                          <a:ext uri="{FF2B5EF4-FFF2-40B4-BE49-F238E27FC236}">
                            <a16:creationId xmlns:a16="http://schemas.microsoft.com/office/drawing/2014/main" id="{A30DD55B-3452-480D-AAD0-1EF30F685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0195" y="4460743"/>
                        <a:ext cx="840860" cy="35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>
            <a:extLst>
              <a:ext uri="{FF2B5EF4-FFF2-40B4-BE49-F238E27FC236}">
                <a16:creationId xmlns:a16="http://schemas.microsoft.com/office/drawing/2014/main" id="{696D497E-C12B-47A1-8C2C-647AE1760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12686"/>
              </p:ext>
            </p:extLst>
          </p:nvPr>
        </p:nvGraphicFramePr>
        <p:xfrm>
          <a:off x="1838730" y="4460127"/>
          <a:ext cx="840860" cy="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285" name="Object 284">
                        <a:extLst>
                          <a:ext uri="{FF2B5EF4-FFF2-40B4-BE49-F238E27FC236}">
                            <a16:creationId xmlns:a16="http://schemas.microsoft.com/office/drawing/2014/main" id="{696D497E-C12B-47A1-8C2C-647AE1760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8730" y="4460127"/>
                        <a:ext cx="840860" cy="35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Object 285">
            <a:extLst>
              <a:ext uri="{FF2B5EF4-FFF2-40B4-BE49-F238E27FC236}">
                <a16:creationId xmlns:a16="http://schemas.microsoft.com/office/drawing/2014/main" id="{1AA757CB-8A67-4945-9584-EE83F250E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11869"/>
              </p:ext>
            </p:extLst>
          </p:nvPr>
        </p:nvGraphicFramePr>
        <p:xfrm>
          <a:off x="1040641" y="4808703"/>
          <a:ext cx="789349" cy="3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2" imgW="533160" imgH="253800" progId="Equation.DSMT4">
                  <p:embed/>
                </p:oleObj>
              </mc:Choice>
              <mc:Fallback>
                <p:oleObj name="Equation" r:id="rId12" imgW="533160" imgH="253800" progId="Equation.DSMT4">
                  <p:embed/>
                  <p:pic>
                    <p:nvPicPr>
                      <p:cNvPr id="286" name="Object 285">
                        <a:extLst>
                          <a:ext uri="{FF2B5EF4-FFF2-40B4-BE49-F238E27FC236}">
                            <a16:creationId xmlns:a16="http://schemas.microsoft.com/office/drawing/2014/main" id="{1AA757CB-8A67-4945-9584-EE83F250E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0641" y="4808703"/>
                        <a:ext cx="789349" cy="3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Object 286">
            <a:extLst>
              <a:ext uri="{FF2B5EF4-FFF2-40B4-BE49-F238E27FC236}">
                <a16:creationId xmlns:a16="http://schemas.microsoft.com/office/drawing/2014/main" id="{0A947FEE-54A8-45F3-8669-E29DEC61E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07268"/>
              </p:ext>
            </p:extLst>
          </p:nvPr>
        </p:nvGraphicFramePr>
        <p:xfrm>
          <a:off x="1825183" y="4824619"/>
          <a:ext cx="902113" cy="3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287" name="Object 286">
                        <a:extLst>
                          <a:ext uri="{FF2B5EF4-FFF2-40B4-BE49-F238E27FC236}">
                            <a16:creationId xmlns:a16="http://schemas.microsoft.com/office/drawing/2014/main" id="{0A947FEE-54A8-45F3-8669-E29DEC61E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5183" y="4824619"/>
                        <a:ext cx="902113" cy="3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Object 287">
            <a:extLst>
              <a:ext uri="{FF2B5EF4-FFF2-40B4-BE49-F238E27FC236}">
                <a16:creationId xmlns:a16="http://schemas.microsoft.com/office/drawing/2014/main" id="{6AA9D9E2-874F-476D-9445-05191B23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61380"/>
              </p:ext>
            </p:extLst>
          </p:nvPr>
        </p:nvGraphicFramePr>
        <p:xfrm>
          <a:off x="1054832" y="5188335"/>
          <a:ext cx="609870" cy="39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6" imgW="393480" imgH="253800" progId="Equation.DSMT4">
                  <p:embed/>
                </p:oleObj>
              </mc:Choice>
              <mc:Fallback>
                <p:oleObj name="Equation" r:id="rId16" imgW="393480" imgH="253800" progId="Equation.DSMT4">
                  <p:embed/>
                  <p:pic>
                    <p:nvPicPr>
                      <p:cNvPr id="288" name="Object 287">
                        <a:extLst>
                          <a:ext uri="{FF2B5EF4-FFF2-40B4-BE49-F238E27FC236}">
                            <a16:creationId xmlns:a16="http://schemas.microsoft.com/office/drawing/2014/main" id="{6AA9D9E2-874F-476D-9445-05191B238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4832" y="5188335"/>
                        <a:ext cx="609870" cy="39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" name="Object 288">
            <a:extLst>
              <a:ext uri="{FF2B5EF4-FFF2-40B4-BE49-F238E27FC236}">
                <a16:creationId xmlns:a16="http://schemas.microsoft.com/office/drawing/2014/main" id="{1096AA0C-6457-4AEA-A439-E279E995F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00458"/>
              </p:ext>
            </p:extLst>
          </p:nvPr>
        </p:nvGraphicFramePr>
        <p:xfrm>
          <a:off x="1820379" y="5188350"/>
          <a:ext cx="885297" cy="39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8" imgW="571320" imgH="253800" progId="Equation.DSMT4">
                  <p:embed/>
                </p:oleObj>
              </mc:Choice>
              <mc:Fallback>
                <p:oleObj name="Equation" r:id="rId18" imgW="571320" imgH="253800" progId="Equation.DSMT4">
                  <p:embed/>
                  <p:pic>
                    <p:nvPicPr>
                      <p:cNvPr id="289" name="Object 288">
                        <a:extLst>
                          <a:ext uri="{FF2B5EF4-FFF2-40B4-BE49-F238E27FC236}">
                            <a16:creationId xmlns:a16="http://schemas.microsoft.com/office/drawing/2014/main" id="{1096AA0C-6457-4AEA-A439-E279E995F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20379" y="5188350"/>
                        <a:ext cx="885297" cy="39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25C6146B-5D2A-4E86-9D01-D352FD0C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15561"/>
              </p:ext>
            </p:extLst>
          </p:nvPr>
        </p:nvGraphicFramePr>
        <p:xfrm>
          <a:off x="1035783" y="5677231"/>
          <a:ext cx="601538" cy="35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20" imgW="431640" imgH="253800" progId="Equation.DSMT4">
                  <p:embed/>
                </p:oleObj>
              </mc:Choice>
              <mc:Fallback>
                <p:oleObj name="Equation" r:id="rId20" imgW="431640" imgH="25380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25C6146B-5D2A-4E86-9D01-D352FD0CE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35783" y="5677231"/>
                        <a:ext cx="601538" cy="35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477C3909-46DE-4ADB-8110-3C8894B1F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56519"/>
              </p:ext>
            </p:extLst>
          </p:nvPr>
        </p:nvGraphicFramePr>
        <p:xfrm>
          <a:off x="1807791" y="5631594"/>
          <a:ext cx="1070582" cy="37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22" imgW="723600" imgH="253800" progId="Equation.DSMT4">
                  <p:embed/>
                </p:oleObj>
              </mc:Choice>
              <mc:Fallback>
                <p:oleObj name="Equation" r:id="rId22" imgW="723600" imgH="25380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477C3909-46DE-4ADB-8110-3C8894B1F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07791" y="5631594"/>
                        <a:ext cx="1070582" cy="375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7B6C181B-CC37-4273-98FD-66B62E2D4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09805"/>
              </p:ext>
            </p:extLst>
          </p:nvPr>
        </p:nvGraphicFramePr>
        <p:xfrm>
          <a:off x="1059636" y="6094919"/>
          <a:ext cx="657846" cy="38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4" imgW="431640" imgH="253800" progId="Equation.DSMT4">
                  <p:embed/>
                </p:oleObj>
              </mc:Choice>
              <mc:Fallback>
                <p:oleObj name="Equation" r:id="rId24" imgW="431640" imgH="25380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7B6C181B-CC37-4273-98FD-66B62E2D4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59636" y="6094919"/>
                        <a:ext cx="657846" cy="386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145C742B-0729-44FA-9896-C43C27BC5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36556"/>
              </p:ext>
            </p:extLst>
          </p:nvPr>
        </p:nvGraphicFramePr>
        <p:xfrm>
          <a:off x="1807844" y="6138449"/>
          <a:ext cx="1110284" cy="35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6" imgW="787320" imgH="253800" progId="Equation.DSMT4">
                  <p:embed/>
                </p:oleObj>
              </mc:Choice>
              <mc:Fallback>
                <p:oleObj name="Equation" r:id="rId26" imgW="787320" imgH="253800" progId="Equation.DSMT4">
                  <p:embed/>
                  <p:pic>
                    <p:nvPicPr>
                      <p:cNvPr id="293" name="Object 292">
                        <a:extLst>
                          <a:ext uri="{FF2B5EF4-FFF2-40B4-BE49-F238E27FC236}">
                            <a16:creationId xmlns:a16="http://schemas.microsoft.com/office/drawing/2014/main" id="{145C742B-0729-44FA-9896-C43C27BC5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07844" y="6138449"/>
                        <a:ext cx="1110284" cy="35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7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63" grpId="0" animBg="1"/>
      <p:bldP spid="264" grpId="0" animBg="1"/>
      <p:bldP spid="265" grpId="0" animBg="1"/>
      <p:bldP spid="278" grpId="0" animBg="1"/>
      <p:bldP spid="279" grpId="0" animBg="1"/>
      <p:bldP spid="280" grpId="0" animBg="1"/>
      <p:bldP spid="281" grpId="0" animBg="1"/>
      <p:bldP spid="2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C32-A9D4-4E8F-8EBF-6C5E6C95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54" y="274638"/>
            <a:ext cx="8987246" cy="491716"/>
          </a:xfrm>
        </p:spPr>
        <p:txBody>
          <a:bodyPr>
            <a:normAutofit fontScale="90000"/>
          </a:bodyPr>
          <a:lstStyle/>
          <a:p>
            <a:r>
              <a:rPr lang="en-CA" dirty="0"/>
              <a:t>Graphing the reciprocal of a Quadratic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92F37-2814-41BF-BB69-8E7C0E4D8C49}"/>
              </a:ext>
            </a:extLst>
          </p:cNvPr>
          <p:cNvSpPr txBox="1"/>
          <p:nvPr/>
        </p:nvSpPr>
        <p:spPr>
          <a:xfrm>
            <a:off x="429370" y="914401"/>
            <a:ext cx="1086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1. If a quadratic function has two X-intercepts, then each of those x-intercepts will become a vertical asymptote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6DB24-4394-4243-9C2C-56069B0530BC}"/>
              </a:ext>
            </a:extLst>
          </p:cNvPr>
          <p:cNvSpPr txBox="1"/>
          <p:nvPr/>
        </p:nvSpPr>
        <p:spPr>
          <a:xfrm>
            <a:off x="477078" y="1833157"/>
            <a:ext cx="961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2. Common points occur when the y-coordinate is either 1 or -1.  So a parabola can have up to four common points.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B7317-B138-4F25-98B7-BB5EA13F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05" y="2602597"/>
            <a:ext cx="1804851" cy="185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CE38A-CAFB-448D-B0A9-B9A1FD27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60931" y="2602597"/>
            <a:ext cx="1804851" cy="18531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0857B-20D4-433E-8B21-385AE2C3D6FC}"/>
              </a:ext>
            </a:extLst>
          </p:cNvPr>
          <p:cNvCxnSpPr/>
          <p:nvPr/>
        </p:nvCxnSpPr>
        <p:spPr>
          <a:xfrm>
            <a:off x="2051304" y="3280582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17563B3-798F-47A0-9DCB-774CF407D494}"/>
              </a:ext>
            </a:extLst>
          </p:cNvPr>
          <p:cNvSpPr/>
          <p:nvPr/>
        </p:nvSpPr>
        <p:spPr>
          <a:xfrm>
            <a:off x="2395878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35F98-ABF8-48E6-835A-7F509AAAF07E}"/>
              </a:ext>
            </a:extLst>
          </p:cNvPr>
          <p:cNvSpPr/>
          <p:nvPr/>
        </p:nvSpPr>
        <p:spPr>
          <a:xfrm>
            <a:off x="3477572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50171B-5D55-443B-BF58-2ABCE655E0B3}"/>
              </a:ext>
            </a:extLst>
          </p:cNvPr>
          <p:cNvCxnSpPr/>
          <p:nvPr/>
        </p:nvCxnSpPr>
        <p:spPr>
          <a:xfrm>
            <a:off x="2043870" y="3814289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8E9C86F-A26B-4442-9501-75576019F5FC}"/>
              </a:ext>
            </a:extLst>
          </p:cNvPr>
          <p:cNvSpPr/>
          <p:nvPr/>
        </p:nvSpPr>
        <p:spPr>
          <a:xfrm>
            <a:off x="2559429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32B31A-DA44-41EB-A438-A575FCCDF9D1}"/>
              </a:ext>
            </a:extLst>
          </p:cNvPr>
          <p:cNvSpPr/>
          <p:nvPr/>
        </p:nvSpPr>
        <p:spPr>
          <a:xfrm>
            <a:off x="3288002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078995-F21A-46B2-8AE5-EA35662867D2}"/>
              </a:ext>
            </a:extLst>
          </p:cNvPr>
          <p:cNvCxnSpPr>
            <a:cxnSpLocks/>
          </p:cNvCxnSpPr>
          <p:nvPr/>
        </p:nvCxnSpPr>
        <p:spPr>
          <a:xfrm>
            <a:off x="2514823" y="2594513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14AF0D-4A85-4CCC-9DAA-E224566087BF}"/>
              </a:ext>
            </a:extLst>
          </p:cNvPr>
          <p:cNvCxnSpPr>
            <a:cxnSpLocks/>
          </p:cNvCxnSpPr>
          <p:nvPr/>
        </p:nvCxnSpPr>
        <p:spPr>
          <a:xfrm>
            <a:off x="3392053" y="2602598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8BE345-5499-46E9-ABD5-25FEE7B8CFEA}"/>
              </a:ext>
            </a:extLst>
          </p:cNvPr>
          <p:cNvCxnSpPr>
            <a:cxnSpLocks/>
          </p:cNvCxnSpPr>
          <p:nvPr/>
        </p:nvCxnSpPr>
        <p:spPr>
          <a:xfrm>
            <a:off x="8122325" y="2624249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B171DB-C34D-4D15-B622-0EA3E640BAE0}"/>
              </a:ext>
            </a:extLst>
          </p:cNvPr>
          <p:cNvCxnSpPr>
            <a:cxnSpLocks/>
          </p:cNvCxnSpPr>
          <p:nvPr/>
        </p:nvCxnSpPr>
        <p:spPr>
          <a:xfrm>
            <a:off x="8999555" y="2632334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96E57-7F5A-4DD7-975D-4EF5F04A522F}"/>
              </a:ext>
            </a:extLst>
          </p:cNvPr>
          <p:cNvCxnSpPr/>
          <p:nvPr/>
        </p:nvCxnSpPr>
        <p:spPr>
          <a:xfrm>
            <a:off x="7646061" y="3769684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CFC95B2-6A49-4E2E-A1F2-462AACDC428F}"/>
              </a:ext>
            </a:extLst>
          </p:cNvPr>
          <p:cNvSpPr/>
          <p:nvPr/>
        </p:nvSpPr>
        <p:spPr>
          <a:xfrm>
            <a:off x="7990635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5D7EC5-19DE-437C-8E53-6EDA567B164C}"/>
              </a:ext>
            </a:extLst>
          </p:cNvPr>
          <p:cNvSpPr/>
          <p:nvPr/>
        </p:nvSpPr>
        <p:spPr>
          <a:xfrm>
            <a:off x="9072329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592CB5-5369-40E4-ABAB-852C644AB48F}"/>
              </a:ext>
            </a:extLst>
          </p:cNvPr>
          <p:cNvCxnSpPr/>
          <p:nvPr/>
        </p:nvCxnSpPr>
        <p:spPr>
          <a:xfrm>
            <a:off x="7653045" y="3235977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491344-47E7-4FAC-BFBA-163B82F22BA3}"/>
              </a:ext>
            </a:extLst>
          </p:cNvPr>
          <p:cNvSpPr/>
          <p:nvPr/>
        </p:nvSpPr>
        <p:spPr>
          <a:xfrm>
            <a:off x="8168604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98D8A9-5A16-4E51-B9EF-192AB70CF979}"/>
              </a:ext>
            </a:extLst>
          </p:cNvPr>
          <p:cNvSpPr/>
          <p:nvPr/>
        </p:nvSpPr>
        <p:spPr>
          <a:xfrm>
            <a:off x="8897177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2947B-D0B7-4E0E-9133-52B7908472CD}"/>
              </a:ext>
            </a:extLst>
          </p:cNvPr>
          <p:cNvSpPr txBox="1"/>
          <p:nvPr/>
        </p:nvSpPr>
        <p:spPr>
          <a:xfrm>
            <a:off x="4226775" y="2760038"/>
            <a:ext cx="2881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/>
              <a:t>There are two in the middle and one each on the left and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4165CC-A134-43CC-B6F0-6AF2E16613CC}"/>
              </a:ext>
            </a:extLst>
          </p:cNvPr>
          <p:cNvSpPr txBox="1"/>
          <p:nvPr/>
        </p:nvSpPr>
        <p:spPr>
          <a:xfrm>
            <a:off x="405517" y="4547535"/>
            <a:ext cx="11068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3. There will be 3 parts of the reciprocal function: LEFT, MIDDLE, and RIGHT.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4. Draw the reciprocal starting from the asymptote.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F89A8-6BAC-4693-8FE1-5B517FFFA144}"/>
              </a:ext>
            </a:extLst>
          </p:cNvPr>
          <p:cNvSpPr txBox="1"/>
          <p:nvPr/>
        </p:nvSpPr>
        <p:spPr>
          <a:xfrm>
            <a:off x="381792" y="5858373"/>
            <a:ext cx="7115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5. Near </a:t>
            </a:r>
            <a:r>
              <a:rPr lang="en-CA" sz="2200" dirty="0">
                <a:sym typeface="Wingdings" panose="05000000000000000000" pitchFamily="2" charset="2"/>
              </a:rPr>
              <a:t> Far, Far  Near (with respect to X- axis)</a:t>
            </a:r>
            <a:endParaRPr lang="en-CA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14:cNvPr>
              <p14:cNvContentPartPr/>
              <p14:nvPr/>
            </p14:nvContentPartPr>
            <p14:xfrm>
              <a:off x="1912440" y="2592720"/>
              <a:ext cx="590760" cy="970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3080" y="2583360"/>
                <a:ext cx="60948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14:cNvPr>
              <p14:cNvContentPartPr/>
              <p14:nvPr/>
            </p14:nvContentPartPr>
            <p14:xfrm>
              <a:off x="3429840" y="2539440"/>
              <a:ext cx="824400" cy="105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0480" y="2530080"/>
                <a:ext cx="84312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14:cNvPr>
              <p14:cNvContentPartPr/>
              <p14:nvPr/>
            </p14:nvContentPartPr>
            <p14:xfrm>
              <a:off x="2525520" y="3656520"/>
              <a:ext cx="848880" cy="884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6160" y="3647160"/>
                <a:ext cx="86760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C0C04D9-7459-477D-9261-61AD5CE69F21}"/>
                  </a:ext>
                </a:extLst>
              </p14:cNvPr>
              <p14:cNvContentPartPr/>
              <p14:nvPr/>
            </p14:nvContentPartPr>
            <p14:xfrm flipV="1">
              <a:off x="7507173" y="3494268"/>
              <a:ext cx="590760" cy="970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C0C04D9-7459-477D-9261-61AD5CE69F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V="1">
                <a:off x="7497813" y="3484908"/>
                <a:ext cx="60948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7F068-4DA1-46B9-81EC-9B71B1DB7ECA}"/>
                  </a:ext>
                </a:extLst>
              </p14:cNvPr>
              <p14:cNvContentPartPr/>
              <p14:nvPr/>
            </p14:nvContentPartPr>
            <p14:xfrm flipV="1">
              <a:off x="9024573" y="3440988"/>
              <a:ext cx="824400" cy="105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7F068-4DA1-46B9-81EC-9B71B1DB7E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9015213" y="3431628"/>
                <a:ext cx="84312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59B1FA4-DA3F-4A9A-B365-30807569664B}"/>
                  </a:ext>
                </a:extLst>
              </p14:cNvPr>
              <p14:cNvContentPartPr/>
              <p14:nvPr/>
            </p14:nvContentPartPr>
            <p14:xfrm flipV="1">
              <a:off x="8164320" y="2486896"/>
              <a:ext cx="848880" cy="884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59B1FA4-DA3F-4A9A-B365-3080756966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flipV="1">
                <a:off x="8154960" y="2477536"/>
                <a:ext cx="867600" cy="9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6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  <p:bldP spid="14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18" y="96547"/>
            <a:ext cx="8493001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Practice: Graph the following</a:t>
            </a:r>
          </a:p>
        </p:txBody>
      </p:sp>
      <p:grpSp>
        <p:nvGrpSpPr>
          <p:cNvPr id="14339" name="Group 5"/>
          <p:cNvGrpSpPr>
            <a:grpSpLocks noChangeAspect="1"/>
          </p:cNvGrpSpPr>
          <p:nvPr/>
        </p:nvGrpSpPr>
        <p:grpSpPr bwMode="auto">
          <a:xfrm>
            <a:off x="467359" y="1144589"/>
            <a:ext cx="4845050" cy="5386387"/>
            <a:chOff x="256" y="721"/>
            <a:chExt cx="3052" cy="3393"/>
          </a:xfrm>
        </p:grpSpPr>
        <p:sp>
          <p:nvSpPr>
            <p:cNvPr id="1437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422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428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32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433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35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36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38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343" name="Group 89"/>
          <p:cNvGrpSpPr>
            <a:grpSpLocks/>
          </p:cNvGrpSpPr>
          <p:nvPr/>
        </p:nvGrpSpPr>
        <p:grpSpPr bwMode="auto">
          <a:xfrm>
            <a:off x="1644100" y="1144589"/>
            <a:ext cx="2524837" cy="4479925"/>
            <a:chOff x="1028700" y="1144588"/>
            <a:chExt cx="3600450" cy="4479925"/>
          </a:xfrm>
        </p:grpSpPr>
        <p:sp>
          <p:nvSpPr>
            <p:cNvPr id="14369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34422334"/>
              </p:ext>
            </p:extLst>
          </p:nvPr>
        </p:nvGraphicFramePr>
        <p:xfrm>
          <a:off x="7534711" y="0"/>
          <a:ext cx="1512168" cy="89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622030" imgH="368140" progId="Equation.DSMT4">
                  <p:embed/>
                </p:oleObj>
              </mc:Choice>
              <mc:Fallback>
                <p:oleObj name="Equation" r:id="rId4" imgW="622030" imgH="368140" progId="Equation.DSMT4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711" y="0"/>
                        <a:ext cx="1512168" cy="89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6977381" y="1214438"/>
            <a:ext cx="86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</a:t>
            </a: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6977380" y="1778158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8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186953"/>
              </p:ext>
            </p:extLst>
          </p:nvPr>
        </p:nvGraphicFramePr>
        <p:xfrm>
          <a:off x="7874669" y="1199079"/>
          <a:ext cx="1106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596641" imgH="215806" progId="Equation.DSMT4">
                  <p:embed/>
                </p:oleObj>
              </mc:Choice>
              <mc:Fallback>
                <p:oleObj name="Equation" r:id="rId6" imgW="596641" imgH="215806" progId="Equation.DSMT4">
                  <p:embed/>
                  <p:pic>
                    <p:nvPicPr>
                      <p:cNvPr id="118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669" y="1199079"/>
                        <a:ext cx="11064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7175500" y="393382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6977380" y="3527316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the Common Points where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is 1 or -1.</a:t>
            </a:r>
          </a:p>
        </p:txBody>
      </p:sp>
      <p:sp>
        <p:nvSpPr>
          <p:cNvPr id="121" name="Text Box 18"/>
          <p:cNvSpPr txBox="1">
            <a:spLocks noChangeArrowheads="1"/>
          </p:cNvSpPr>
          <p:nvPr/>
        </p:nvSpPr>
        <p:spPr bwMode="auto">
          <a:xfrm>
            <a:off x="5812403" y="1146769"/>
            <a:ext cx="485559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Pick some points on the original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Function and take the reciprocal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of the Y-coordinates.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large numbers 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will become small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small numbers 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Will become large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99227"/>
              </p:ext>
            </p:extLst>
          </p:nvPr>
        </p:nvGraphicFramePr>
        <p:xfrm>
          <a:off x="6968331" y="5412582"/>
          <a:ext cx="3403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311400" imgH="292100" progId="Equation.DSMT4">
                  <p:embed/>
                </p:oleObj>
              </mc:Choice>
              <mc:Fallback>
                <p:oleObj name="Equation" r:id="rId8" imgW="2311400" imgH="292100" progId="Equation.DSMT4">
                  <p:embed/>
                  <p:pic>
                    <p:nvPicPr>
                      <p:cNvPr id="1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331" y="5412582"/>
                        <a:ext cx="3403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96848"/>
              </p:ext>
            </p:extLst>
          </p:nvPr>
        </p:nvGraphicFramePr>
        <p:xfrm>
          <a:off x="8087062" y="2918302"/>
          <a:ext cx="1543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685502" imgH="177723" progId="Equation.DSMT4">
                  <p:embed/>
                </p:oleObj>
              </mc:Choice>
              <mc:Fallback>
                <p:oleObj name="Equation" r:id="rId10" imgW="685502" imgH="177723" progId="Equation.DSMT4">
                  <p:embed/>
                  <p:pic>
                    <p:nvPicPr>
                      <p:cNvPr id="1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62" y="2918302"/>
                        <a:ext cx="1543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61040"/>
              </p:ext>
            </p:extLst>
          </p:nvPr>
        </p:nvGraphicFramePr>
        <p:xfrm>
          <a:off x="7205999" y="2192815"/>
          <a:ext cx="11064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596900" imgH="190500" progId="Equation.DSMT4">
                  <p:embed/>
                </p:oleObj>
              </mc:Choice>
              <mc:Fallback>
                <p:oleObj name="Equation" r:id="rId12" imgW="596900" imgH="190500" progId="Equation.DSMT4">
                  <p:embed/>
                  <p:pic>
                    <p:nvPicPr>
                      <p:cNvPr id="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999" y="2192815"/>
                        <a:ext cx="11064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08764"/>
              </p:ext>
            </p:extLst>
          </p:nvPr>
        </p:nvGraphicFramePr>
        <p:xfrm>
          <a:off x="7217113" y="2527777"/>
          <a:ext cx="6826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368300" imgH="190500" progId="Equation.DSMT4">
                  <p:embed/>
                </p:oleObj>
              </mc:Choice>
              <mc:Fallback>
                <p:oleObj name="Equation" r:id="rId14" imgW="368300" imgH="190500" progId="Equation.DSMT4">
                  <p:embed/>
                  <p:pic>
                    <p:nvPicPr>
                      <p:cNvPr id="1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113" y="2527777"/>
                        <a:ext cx="6826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15720"/>
              </p:ext>
            </p:extLst>
          </p:nvPr>
        </p:nvGraphicFramePr>
        <p:xfrm>
          <a:off x="7067887" y="2873852"/>
          <a:ext cx="1041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609336" imgH="241195" progId="Equation.DSMT4">
                  <p:embed/>
                </p:oleObj>
              </mc:Choice>
              <mc:Fallback>
                <p:oleObj name="Equation" r:id="rId16" imgW="609336" imgH="241195" progId="Equation.DSMT4">
                  <p:embed/>
                  <p:pic>
                    <p:nvPicPr>
                      <p:cNvPr id="1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887" y="2873852"/>
                        <a:ext cx="1041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63549"/>
              </p:ext>
            </p:extLst>
          </p:nvPr>
        </p:nvGraphicFramePr>
        <p:xfrm>
          <a:off x="7281069" y="4187031"/>
          <a:ext cx="10144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660113" imgH="215806" progId="Equation.DSMT4">
                  <p:embed/>
                </p:oleObj>
              </mc:Choice>
              <mc:Fallback>
                <p:oleObj name="Equation" r:id="rId18" imgW="660113" imgH="215806" progId="Equation.DSMT4">
                  <p:embed/>
                  <p:pic>
                    <p:nvPicPr>
                      <p:cNvPr id="1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069" y="4187031"/>
                        <a:ext cx="101441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91220"/>
              </p:ext>
            </p:extLst>
          </p:nvPr>
        </p:nvGraphicFramePr>
        <p:xfrm>
          <a:off x="8987632" y="4177506"/>
          <a:ext cx="11699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761669" imgH="215806" progId="Equation.DSMT4">
                  <p:embed/>
                </p:oleObj>
              </mc:Choice>
              <mc:Fallback>
                <p:oleObj name="Equation" r:id="rId20" imgW="761669" imgH="215806" progId="Equation.DSMT4">
                  <p:embed/>
                  <p:pic>
                    <p:nvPicPr>
                      <p:cNvPr id="12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632" y="4177506"/>
                        <a:ext cx="11699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99165"/>
              </p:ext>
            </p:extLst>
          </p:nvPr>
        </p:nvGraphicFramePr>
        <p:xfrm>
          <a:off x="7255669" y="4521995"/>
          <a:ext cx="6635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431613" imgH="215806" progId="Equation.DSMT4">
                  <p:embed/>
                </p:oleObj>
              </mc:Choice>
              <mc:Fallback>
                <p:oleObj name="Equation" r:id="rId22" imgW="431613" imgH="215806" progId="Equation.DSMT4">
                  <p:embed/>
                  <p:pic>
                    <p:nvPicPr>
                      <p:cNvPr id="12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669" y="4521995"/>
                        <a:ext cx="6635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25661"/>
              </p:ext>
            </p:extLst>
          </p:nvPr>
        </p:nvGraphicFramePr>
        <p:xfrm>
          <a:off x="6928644" y="4849020"/>
          <a:ext cx="917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596900" imgH="241300" progId="Equation.DSMT4">
                  <p:embed/>
                </p:oleObj>
              </mc:Choice>
              <mc:Fallback>
                <p:oleObj name="Equation" r:id="rId24" imgW="596900" imgH="241300" progId="Equation.DSMT4">
                  <p:embed/>
                  <p:pic>
                    <p:nvPicPr>
                      <p:cNvPr id="1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644" y="4849020"/>
                        <a:ext cx="9175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34500"/>
              </p:ext>
            </p:extLst>
          </p:nvPr>
        </p:nvGraphicFramePr>
        <p:xfrm>
          <a:off x="9122569" y="4523581"/>
          <a:ext cx="6635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6" imgW="431613" imgH="215806" progId="Equation.DSMT4">
                  <p:embed/>
                </p:oleObj>
              </mc:Choice>
              <mc:Fallback>
                <p:oleObj name="Equation" r:id="rId26" imgW="431613" imgH="215806" progId="Equation.DSMT4">
                  <p:embed/>
                  <p:pic>
                    <p:nvPicPr>
                      <p:cNvPr id="1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569" y="4523581"/>
                        <a:ext cx="6635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55387"/>
              </p:ext>
            </p:extLst>
          </p:nvPr>
        </p:nvGraphicFramePr>
        <p:xfrm>
          <a:off x="8784432" y="4802981"/>
          <a:ext cx="91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8" imgW="596900" imgH="241300" progId="Equation.DSMT4">
                  <p:embed/>
                </p:oleObj>
              </mc:Choice>
              <mc:Fallback>
                <p:oleObj name="Equation" r:id="rId28" imgW="596900" imgH="241300" progId="Equation.DSMT4">
                  <p:embed/>
                  <p:pic>
                    <p:nvPicPr>
                      <p:cNvPr id="1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432" y="4802981"/>
                        <a:ext cx="9175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74133"/>
              </p:ext>
            </p:extLst>
          </p:nvPr>
        </p:nvGraphicFramePr>
        <p:xfrm>
          <a:off x="6898481" y="5925344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0" imgW="748975" imgH="253890" progId="Equation.DSMT4">
                  <p:embed/>
                </p:oleObj>
              </mc:Choice>
              <mc:Fallback>
                <p:oleObj name="Equation" r:id="rId30" imgW="748975" imgH="253890" progId="Equation.DSMT4">
                  <p:embed/>
                  <p:pic>
                    <p:nvPicPr>
                      <p:cNvPr id="1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481" y="5925344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93045"/>
              </p:ext>
            </p:extLst>
          </p:nvPr>
        </p:nvGraphicFramePr>
        <p:xfrm>
          <a:off x="7711281" y="5903119"/>
          <a:ext cx="647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2" imgW="647419" imgH="253890" progId="Equation.DSMT4">
                  <p:embed/>
                </p:oleObj>
              </mc:Choice>
              <mc:Fallback>
                <p:oleObj name="Equation" r:id="rId32" imgW="647419" imgH="253890" progId="Equation.DSMT4">
                  <p:embed/>
                  <p:pic>
                    <p:nvPicPr>
                      <p:cNvPr id="1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281" y="5903119"/>
                        <a:ext cx="647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15766"/>
              </p:ext>
            </p:extLst>
          </p:nvPr>
        </p:nvGraphicFramePr>
        <p:xfrm>
          <a:off x="8722518" y="5901531"/>
          <a:ext cx="850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4" imgW="850531" imgH="253890" progId="Equation.DSMT4">
                  <p:embed/>
                </p:oleObj>
              </mc:Choice>
              <mc:Fallback>
                <p:oleObj name="Equation" r:id="rId34" imgW="850531" imgH="253890" progId="Equation.DSMT4">
                  <p:embed/>
                  <p:pic>
                    <p:nvPicPr>
                      <p:cNvPr id="1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518" y="5901531"/>
                        <a:ext cx="850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04180"/>
              </p:ext>
            </p:extLst>
          </p:nvPr>
        </p:nvGraphicFramePr>
        <p:xfrm>
          <a:off x="9641681" y="5879306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6" imgW="748975" imgH="253890" progId="Equation.DSMT4">
                  <p:embed/>
                </p:oleObj>
              </mc:Choice>
              <mc:Fallback>
                <p:oleObj name="Equation" r:id="rId36" imgW="748975" imgH="253890" progId="Equation.DSMT4">
                  <p:embed/>
                  <p:pic>
                    <p:nvPicPr>
                      <p:cNvPr id="13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1681" y="5879306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Freeform 117">
            <a:extLst>
              <a:ext uri="{FF2B5EF4-FFF2-40B4-BE49-F238E27FC236}">
                <a16:creationId xmlns:a16="http://schemas.microsoft.com/office/drawing/2014/main" id="{07AA95A7-44BE-4214-946A-B5A04A7FBED3}"/>
              </a:ext>
            </a:extLst>
          </p:cNvPr>
          <p:cNvSpPr>
            <a:spLocks/>
          </p:cNvSpPr>
          <p:nvPr/>
        </p:nvSpPr>
        <p:spPr bwMode="auto">
          <a:xfrm>
            <a:off x="400167" y="1134736"/>
            <a:ext cx="1660784" cy="2639781"/>
          </a:xfrm>
          <a:custGeom>
            <a:avLst/>
            <a:gdLst>
              <a:gd name="T0" fmla="*/ 5 w 337"/>
              <a:gd name="T1" fmla="*/ 356 h 356"/>
              <a:gd name="T2" fmla="*/ 11 w 337"/>
              <a:gd name="T3" fmla="*/ 356 h 356"/>
              <a:gd name="T4" fmla="*/ 17 w 337"/>
              <a:gd name="T5" fmla="*/ 356 h 356"/>
              <a:gd name="T6" fmla="*/ 23 w 337"/>
              <a:gd name="T7" fmla="*/ 356 h 356"/>
              <a:gd name="T8" fmla="*/ 29 w 337"/>
              <a:gd name="T9" fmla="*/ 356 h 356"/>
              <a:gd name="T10" fmla="*/ 35 w 337"/>
              <a:gd name="T11" fmla="*/ 356 h 356"/>
              <a:gd name="T12" fmla="*/ 41 w 337"/>
              <a:gd name="T13" fmla="*/ 356 h 356"/>
              <a:gd name="T14" fmla="*/ 47 w 337"/>
              <a:gd name="T15" fmla="*/ 356 h 356"/>
              <a:gd name="T16" fmla="*/ 53 w 337"/>
              <a:gd name="T17" fmla="*/ 356 h 356"/>
              <a:gd name="T18" fmla="*/ 59 w 337"/>
              <a:gd name="T19" fmla="*/ 356 h 356"/>
              <a:gd name="T20" fmla="*/ 65 w 337"/>
              <a:gd name="T21" fmla="*/ 355 h 356"/>
              <a:gd name="T22" fmla="*/ 71 w 337"/>
              <a:gd name="T23" fmla="*/ 355 h 356"/>
              <a:gd name="T24" fmla="*/ 77 w 337"/>
              <a:gd name="T25" fmla="*/ 355 h 356"/>
              <a:gd name="T26" fmla="*/ 83 w 337"/>
              <a:gd name="T27" fmla="*/ 355 h 356"/>
              <a:gd name="T28" fmla="*/ 89 w 337"/>
              <a:gd name="T29" fmla="*/ 355 h 356"/>
              <a:gd name="T30" fmla="*/ 95 w 337"/>
              <a:gd name="T31" fmla="*/ 355 h 356"/>
              <a:gd name="T32" fmla="*/ 101 w 337"/>
              <a:gd name="T33" fmla="*/ 355 h 356"/>
              <a:gd name="T34" fmla="*/ 107 w 337"/>
              <a:gd name="T35" fmla="*/ 355 h 356"/>
              <a:gd name="T36" fmla="*/ 113 w 337"/>
              <a:gd name="T37" fmla="*/ 355 h 356"/>
              <a:gd name="T38" fmla="*/ 119 w 337"/>
              <a:gd name="T39" fmla="*/ 355 h 356"/>
              <a:gd name="T40" fmla="*/ 125 w 337"/>
              <a:gd name="T41" fmla="*/ 354 h 356"/>
              <a:gd name="T42" fmla="*/ 131 w 337"/>
              <a:gd name="T43" fmla="*/ 354 h 356"/>
              <a:gd name="T44" fmla="*/ 137 w 337"/>
              <a:gd name="T45" fmla="*/ 354 h 356"/>
              <a:gd name="T46" fmla="*/ 143 w 337"/>
              <a:gd name="T47" fmla="*/ 354 h 356"/>
              <a:gd name="T48" fmla="*/ 149 w 337"/>
              <a:gd name="T49" fmla="*/ 354 h 356"/>
              <a:gd name="T50" fmla="*/ 155 w 337"/>
              <a:gd name="T51" fmla="*/ 354 h 356"/>
              <a:gd name="T52" fmla="*/ 161 w 337"/>
              <a:gd name="T53" fmla="*/ 353 h 356"/>
              <a:gd name="T54" fmla="*/ 167 w 337"/>
              <a:gd name="T55" fmla="*/ 353 h 356"/>
              <a:gd name="T56" fmla="*/ 173 w 337"/>
              <a:gd name="T57" fmla="*/ 353 h 356"/>
              <a:gd name="T58" fmla="*/ 179 w 337"/>
              <a:gd name="T59" fmla="*/ 353 h 356"/>
              <a:gd name="T60" fmla="*/ 185 w 337"/>
              <a:gd name="T61" fmla="*/ 352 h 356"/>
              <a:gd name="T62" fmla="*/ 191 w 337"/>
              <a:gd name="T63" fmla="*/ 352 h 356"/>
              <a:gd name="T64" fmla="*/ 197 w 337"/>
              <a:gd name="T65" fmla="*/ 352 h 356"/>
              <a:gd name="T66" fmla="*/ 203 w 337"/>
              <a:gd name="T67" fmla="*/ 351 h 356"/>
              <a:gd name="T68" fmla="*/ 209 w 337"/>
              <a:gd name="T69" fmla="*/ 351 h 356"/>
              <a:gd name="T70" fmla="*/ 215 w 337"/>
              <a:gd name="T71" fmla="*/ 351 h 356"/>
              <a:gd name="T72" fmla="*/ 221 w 337"/>
              <a:gd name="T73" fmla="*/ 350 h 356"/>
              <a:gd name="T74" fmla="*/ 227 w 337"/>
              <a:gd name="T75" fmla="*/ 350 h 356"/>
              <a:gd name="T76" fmla="*/ 233 w 337"/>
              <a:gd name="T77" fmla="*/ 349 h 356"/>
              <a:gd name="T78" fmla="*/ 239 w 337"/>
              <a:gd name="T79" fmla="*/ 348 h 356"/>
              <a:gd name="T80" fmla="*/ 245 w 337"/>
              <a:gd name="T81" fmla="*/ 348 h 356"/>
              <a:gd name="T82" fmla="*/ 251 w 337"/>
              <a:gd name="T83" fmla="*/ 347 h 356"/>
              <a:gd name="T84" fmla="*/ 257 w 337"/>
              <a:gd name="T85" fmla="*/ 346 h 356"/>
              <a:gd name="T86" fmla="*/ 263 w 337"/>
              <a:gd name="T87" fmla="*/ 345 h 356"/>
              <a:gd name="T88" fmla="*/ 269 w 337"/>
              <a:gd name="T89" fmla="*/ 343 h 356"/>
              <a:gd name="T90" fmla="*/ 275 w 337"/>
              <a:gd name="T91" fmla="*/ 342 h 356"/>
              <a:gd name="T92" fmla="*/ 281 w 337"/>
              <a:gd name="T93" fmla="*/ 340 h 356"/>
              <a:gd name="T94" fmla="*/ 287 w 337"/>
              <a:gd name="T95" fmla="*/ 337 h 356"/>
              <a:gd name="T96" fmla="*/ 293 w 337"/>
              <a:gd name="T97" fmla="*/ 335 h 356"/>
              <a:gd name="T98" fmla="*/ 299 w 337"/>
              <a:gd name="T99" fmla="*/ 331 h 356"/>
              <a:gd name="T100" fmla="*/ 305 w 337"/>
              <a:gd name="T101" fmla="*/ 326 h 356"/>
              <a:gd name="T102" fmla="*/ 311 w 337"/>
              <a:gd name="T103" fmla="*/ 318 h 356"/>
              <a:gd name="T104" fmla="*/ 317 w 337"/>
              <a:gd name="T105" fmla="*/ 307 h 356"/>
              <a:gd name="T106" fmla="*/ 323 w 337"/>
              <a:gd name="T107" fmla="*/ 288 h 356"/>
              <a:gd name="T108" fmla="*/ 328 w 337"/>
              <a:gd name="T109" fmla="*/ 259 h 356"/>
              <a:gd name="T110" fmla="*/ 331 w 337"/>
              <a:gd name="T111" fmla="*/ 226 h 356"/>
              <a:gd name="T112" fmla="*/ 333 w 337"/>
              <a:gd name="T113" fmla="*/ 200 h 356"/>
              <a:gd name="T114" fmla="*/ 334 w 337"/>
              <a:gd name="T115" fmla="*/ 167 h 356"/>
              <a:gd name="T116" fmla="*/ 335 w 337"/>
              <a:gd name="T117" fmla="*/ 141 h 356"/>
              <a:gd name="T118" fmla="*/ 336 w 337"/>
              <a:gd name="T119" fmla="*/ 108 h 356"/>
              <a:gd name="T120" fmla="*/ 336 w 337"/>
              <a:gd name="T121" fmla="*/ 80 h 356"/>
              <a:gd name="T122" fmla="*/ 337 w 337"/>
              <a:gd name="T123" fmla="*/ 55 h 356"/>
              <a:gd name="T124" fmla="*/ 337 w 337"/>
              <a:gd name="T125" fmla="*/ 2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7" h="356">
                <a:moveTo>
                  <a:pt x="0" y="356"/>
                </a:moveTo>
                <a:lnTo>
                  <a:pt x="1" y="356"/>
                </a:lnTo>
                <a:lnTo>
                  <a:pt x="1" y="356"/>
                </a:lnTo>
                <a:lnTo>
                  <a:pt x="2" y="356"/>
                </a:lnTo>
                <a:lnTo>
                  <a:pt x="3" y="356"/>
                </a:lnTo>
                <a:lnTo>
                  <a:pt x="3" y="356"/>
                </a:lnTo>
                <a:lnTo>
                  <a:pt x="4" y="356"/>
                </a:lnTo>
                <a:lnTo>
                  <a:pt x="5" y="356"/>
                </a:lnTo>
                <a:lnTo>
                  <a:pt x="5" y="356"/>
                </a:lnTo>
                <a:lnTo>
                  <a:pt x="6" y="356"/>
                </a:lnTo>
                <a:lnTo>
                  <a:pt x="7" y="356"/>
                </a:lnTo>
                <a:lnTo>
                  <a:pt x="7" y="356"/>
                </a:lnTo>
                <a:lnTo>
                  <a:pt x="8" y="356"/>
                </a:lnTo>
                <a:lnTo>
                  <a:pt x="9" y="356"/>
                </a:lnTo>
                <a:lnTo>
                  <a:pt x="9" y="356"/>
                </a:lnTo>
                <a:lnTo>
                  <a:pt x="10" y="356"/>
                </a:lnTo>
                <a:lnTo>
                  <a:pt x="11" y="356"/>
                </a:lnTo>
                <a:lnTo>
                  <a:pt x="11" y="356"/>
                </a:lnTo>
                <a:lnTo>
                  <a:pt x="12" y="356"/>
                </a:lnTo>
                <a:lnTo>
                  <a:pt x="13" y="356"/>
                </a:lnTo>
                <a:lnTo>
                  <a:pt x="13" y="356"/>
                </a:lnTo>
                <a:lnTo>
                  <a:pt x="14" y="356"/>
                </a:lnTo>
                <a:lnTo>
                  <a:pt x="15" y="356"/>
                </a:lnTo>
                <a:lnTo>
                  <a:pt x="15" y="356"/>
                </a:lnTo>
                <a:lnTo>
                  <a:pt x="16" y="356"/>
                </a:lnTo>
                <a:lnTo>
                  <a:pt x="17" y="356"/>
                </a:lnTo>
                <a:lnTo>
                  <a:pt x="17" y="356"/>
                </a:lnTo>
                <a:lnTo>
                  <a:pt x="18" y="356"/>
                </a:lnTo>
                <a:lnTo>
                  <a:pt x="19" y="356"/>
                </a:lnTo>
                <a:lnTo>
                  <a:pt x="19" y="356"/>
                </a:lnTo>
                <a:lnTo>
                  <a:pt x="20" y="356"/>
                </a:lnTo>
                <a:lnTo>
                  <a:pt x="21" y="356"/>
                </a:lnTo>
                <a:lnTo>
                  <a:pt x="21" y="356"/>
                </a:lnTo>
                <a:lnTo>
                  <a:pt x="22" y="356"/>
                </a:lnTo>
                <a:lnTo>
                  <a:pt x="23" y="356"/>
                </a:lnTo>
                <a:lnTo>
                  <a:pt x="23" y="356"/>
                </a:lnTo>
                <a:lnTo>
                  <a:pt x="24" y="356"/>
                </a:lnTo>
                <a:lnTo>
                  <a:pt x="25" y="356"/>
                </a:lnTo>
                <a:lnTo>
                  <a:pt x="25" y="356"/>
                </a:lnTo>
                <a:lnTo>
                  <a:pt x="26" y="356"/>
                </a:lnTo>
                <a:lnTo>
                  <a:pt x="27" y="356"/>
                </a:lnTo>
                <a:lnTo>
                  <a:pt x="27" y="356"/>
                </a:lnTo>
                <a:lnTo>
                  <a:pt x="28" y="356"/>
                </a:lnTo>
                <a:lnTo>
                  <a:pt x="29" y="356"/>
                </a:lnTo>
                <a:lnTo>
                  <a:pt x="29" y="356"/>
                </a:lnTo>
                <a:lnTo>
                  <a:pt x="30" y="356"/>
                </a:lnTo>
                <a:lnTo>
                  <a:pt x="31" y="356"/>
                </a:lnTo>
                <a:lnTo>
                  <a:pt x="31" y="356"/>
                </a:lnTo>
                <a:lnTo>
                  <a:pt x="32" y="356"/>
                </a:lnTo>
                <a:lnTo>
                  <a:pt x="33" y="356"/>
                </a:lnTo>
                <a:lnTo>
                  <a:pt x="33" y="356"/>
                </a:lnTo>
                <a:lnTo>
                  <a:pt x="34" y="356"/>
                </a:lnTo>
                <a:lnTo>
                  <a:pt x="35" y="356"/>
                </a:lnTo>
                <a:lnTo>
                  <a:pt x="35" y="356"/>
                </a:lnTo>
                <a:lnTo>
                  <a:pt x="36" y="356"/>
                </a:lnTo>
                <a:lnTo>
                  <a:pt x="37" y="356"/>
                </a:lnTo>
                <a:lnTo>
                  <a:pt x="37" y="356"/>
                </a:lnTo>
                <a:lnTo>
                  <a:pt x="38" y="356"/>
                </a:lnTo>
                <a:lnTo>
                  <a:pt x="39" y="356"/>
                </a:lnTo>
                <a:lnTo>
                  <a:pt x="39" y="356"/>
                </a:lnTo>
                <a:lnTo>
                  <a:pt x="40" y="356"/>
                </a:lnTo>
                <a:lnTo>
                  <a:pt x="41" y="356"/>
                </a:lnTo>
                <a:lnTo>
                  <a:pt x="41" y="356"/>
                </a:lnTo>
                <a:lnTo>
                  <a:pt x="42" y="356"/>
                </a:lnTo>
                <a:lnTo>
                  <a:pt x="43" y="356"/>
                </a:lnTo>
                <a:lnTo>
                  <a:pt x="43" y="356"/>
                </a:lnTo>
                <a:lnTo>
                  <a:pt x="44" y="356"/>
                </a:lnTo>
                <a:lnTo>
                  <a:pt x="45" y="356"/>
                </a:lnTo>
                <a:lnTo>
                  <a:pt x="45" y="356"/>
                </a:lnTo>
                <a:lnTo>
                  <a:pt x="46" y="356"/>
                </a:lnTo>
                <a:lnTo>
                  <a:pt x="47" y="356"/>
                </a:lnTo>
                <a:lnTo>
                  <a:pt x="47" y="356"/>
                </a:lnTo>
                <a:lnTo>
                  <a:pt x="48" y="356"/>
                </a:lnTo>
                <a:lnTo>
                  <a:pt x="49" y="356"/>
                </a:lnTo>
                <a:lnTo>
                  <a:pt x="49" y="356"/>
                </a:lnTo>
                <a:lnTo>
                  <a:pt x="50" y="356"/>
                </a:lnTo>
                <a:lnTo>
                  <a:pt x="51" y="356"/>
                </a:lnTo>
                <a:lnTo>
                  <a:pt x="51" y="356"/>
                </a:lnTo>
                <a:lnTo>
                  <a:pt x="52" y="356"/>
                </a:lnTo>
                <a:lnTo>
                  <a:pt x="53" y="356"/>
                </a:lnTo>
                <a:lnTo>
                  <a:pt x="53" y="356"/>
                </a:lnTo>
                <a:lnTo>
                  <a:pt x="54" y="356"/>
                </a:lnTo>
                <a:lnTo>
                  <a:pt x="55" y="356"/>
                </a:lnTo>
                <a:lnTo>
                  <a:pt x="55" y="356"/>
                </a:lnTo>
                <a:lnTo>
                  <a:pt x="56" y="356"/>
                </a:lnTo>
                <a:lnTo>
                  <a:pt x="57" y="356"/>
                </a:lnTo>
                <a:lnTo>
                  <a:pt x="57" y="356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60" y="356"/>
                </a:lnTo>
                <a:lnTo>
                  <a:pt x="61" y="356"/>
                </a:lnTo>
                <a:lnTo>
                  <a:pt x="61" y="356"/>
                </a:lnTo>
                <a:lnTo>
                  <a:pt x="62" y="355"/>
                </a:lnTo>
                <a:lnTo>
                  <a:pt x="63" y="355"/>
                </a:lnTo>
                <a:lnTo>
                  <a:pt x="63" y="355"/>
                </a:lnTo>
                <a:lnTo>
                  <a:pt x="64" y="355"/>
                </a:lnTo>
                <a:lnTo>
                  <a:pt x="65" y="355"/>
                </a:lnTo>
                <a:lnTo>
                  <a:pt x="65" y="355"/>
                </a:lnTo>
                <a:lnTo>
                  <a:pt x="66" y="355"/>
                </a:lnTo>
                <a:lnTo>
                  <a:pt x="67" y="355"/>
                </a:lnTo>
                <a:lnTo>
                  <a:pt x="67" y="355"/>
                </a:lnTo>
                <a:lnTo>
                  <a:pt x="68" y="355"/>
                </a:lnTo>
                <a:lnTo>
                  <a:pt x="69" y="355"/>
                </a:lnTo>
                <a:lnTo>
                  <a:pt x="69" y="355"/>
                </a:lnTo>
                <a:lnTo>
                  <a:pt x="70" y="355"/>
                </a:lnTo>
                <a:lnTo>
                  <a:pt x="71" y="355"/>
                </a:lnTo>
                <a:lnTo>
                  <a:pt x="71" y="355"/>
                </a:lnTo>
                <a:lnTo>
                  <a:pt x="72" y="355"/>
                </a:lnTo>
                <a:lnTo>
                  <a:pt x="73" y="355"/>
                </a:lnTo>
                <a:lnTo>
                  <a:pt x="73" y="355"/>
                </a:lnTo>
                <a:lnTo>
                  <a:pt x="74" y="355"/>
                </a:lnTo>
                <a:lnTo>
                  <a:pt x="75" y="355"/>
                </a:lnTo>
                <a:lnTo>
                  <a:pt x="75" y="355"/>
                </a:lnTo>
                <a:lnTo>
                  <a:pt x="76" y="355"/>
                </a:lnTo>
                <a:lnTo>
                  <a:pt x="77" y="355"/>
                </a:lnTo>
                <a:lnTo>
                  <a:pt x="77" y="355"/>
                </a:lnTo>
                <a:lnTo>
                  <a:pt x="78" y="355"/>
                </a:lnTo>
                <a:lnTo>
                  <a:pt x="79" y="355"/>
                </a:lnTo>
                <a:lnTo>
                  <a:pt x="79" y="355"/>
                </a:lnTo>
                <a:lnTo>
                  <a:pt x="80" y="355"/>
                </a:lnTo>
                <a:lnTo>
                  <a:pt x="81" y="355"/>
                </a:lnTo>
                <a:lnTo>
                  <a:pt x="81" y="355"/>
                </a:lnTo>
                <a:lnTo>
                  <a:pt x="82" y="355"/>
                </a:lnTo>
                <a:lnTo>
                  <a:pt x="83" y="355"/>
                </a:lnTo>
                <a:lnTo>
                  <a:pt x="83" y="355"/>
                </a:lnTo>
                <a:lnTo>
                  <a:pt x="84" y="355"/>
                </a:lnTo>
                <a:lnTo>
                  <a:pt x="85" y="355"/>
                </a:lnTo>
                <a:lnTo>
                  <a:pt x="85" y="355"/>
                </a:lnTo>
                <a:lnTo>
                  <a:pt x="86" y="355"/>
                </a:lnTo>
                <a:lnTo>
                  <a:pt x="87" y="355"/>
                </a:lnTo>
                <a:lnTo>
                  <a:pt x="87" y="355"/>
                </a:lnTo>
                <a:lnTo>
                  <a:pt x="88" y="355"/>
                </a:lnTo>
                <a:lnTo>
                  <a:pt x="89" y="355"/>
                </a:lnTo>
                <a:lnTo>
                  <a:pt x="89" y="355"/>
                </a:lnTo>
                <a:lnTo>
                  <a:pt x="90" y="355"/>
                </a:lnTo>
                <a:lnTo>
                  <a:pt x="91" y="355"/>
                </a:lnTo>
                <a:lnTo>
                  <a:pt x="91" y="355"/>
                </a:lnTo>
                <a:lnTo>
                  <a:pt x="92" y="355"/>
                </a:lnTo>
                <a:lnTo>
                  <a:pt x="93" y="355"/>
                </a:lnTo>
                <a:lnTo>
                  <a:pt x="93" y="355"/>
                </a:lnTo>
                <a:lnTo>
                  <a:pt x="94" y="355"/>
                </a:lnTo>
                <a:lnTo>
                  <a:pt x="95" y="355"/>
                </a:lnTo>
                <a:lnTo>
                  <a:pt x="95" y="355"/>
                </a:lnTo>
                <a:lnTo>
                  <a:pt x="96" y="355"/>
                </a:lnTo>
                <a:lnTo>
                  <a:pt x="97" y="355"/>
                </a:lnTo>
                <a:lnTo>
                  <a:pt x="97" y="355"/>
                </a:lnTo>
                <a:lnTo>
                  <a:pt x="98" y="355"/>
                </a:lnTo>
                <a:lnTo>
                  <a:pt x="99" y="355"/>
                </a:lnTo>
                <a:lnTo>
                  <a:pt x="99" y="355"/>
                </a:lnTo>
                <a:lnTo>
                  <a:pt x="100" y="355"/>
                </a:lnTo>
                <a:lnTo>
                  <a:pt x="101" y="355"/>
                </a:lnTo>
                <a:lnTo>
                  <a:pt x="101" y="355"/>
                </a:lnTo>
                <a:lnTo>
                  <a:pt x="102" y="355"/>
                </a:lnTo>
                <a:lnTo>
                  <a:pt x="103" y="355"/>
                </a:lnTo>
                <a:lnTo>
                  <a:pt x="103" y="355"/>
                </a:lnTo>
                <a:lnTo>
                  <a:pt x="104" y="355"/>
                </a:lnTo>
                <a:lnTo>
                  <a:pt x="105" y="355"/>
                </a:lnTo>
                <a:lnTo>
                  <a:pt x="105" y="355"/>
                </a:lnTo>
                <a:lnTo>
                  <a:pt x="106" y="355"/>
                </a:lnTo>
                <a:lnTo>
                  <a:pt x="107" y="355"/>
                </a:lnTo>
                <a:lnTo>
                  <a:pt x="107" y="355"/>
                </a:lnTo>
                <a:lnTo>
                  <a:pt x="108" y="355"/>
                </a:lnTo>
                <a:lnTo>
                  <a:pt x="109" y="355"/>
                </a:lnTo>
                <a:lnTo>
                  <a:pt x="109" y="355"/>
                </a:lnTo>
                <a:lnTo>
                  <a:pt x="110" y="355"/>
                </a:lnTo>
                <a:lnTo>
                  <a:pt x="111" y="355"/>
                </a:lnTo>
                <a:lnTo>
                  <a:pt x="111" y="355"/>
                </a:lnTo>
                <a:lnTo>
                  <a:pt x="112" y="355"/>
                </a:lnTo>
                <a:lnTo>
                  <a:pt x="113" y="355"/>
                </a:lnTo>
                <a:lnTo>
                  <a:pt x="113" y="355"/>
                </a:lnTo>
                <a:lnTo>
                  <a:pt x="114" y="355"/>
                </a:lnTo>
                <a:lnTo>
                  <a:pt x="115" y="355"/>
                </a:lnTo>
                <a:lnTo>
                  <a:pt x="115" y="355"/>
                </a:lnTo>
                <a:lnTo>
                  <a:pt x="116" y="355"/>
                </a:lnTo>
                <a:lnTo>
                  <a:pt x="117" y="355"/>
                </a:lnTo>
                <a:lnTo>
                  <a:pt x="117" y="355"/>
                </a:lnTo>
                <a:lnTo>
                  <a:pt x="118" y="355"/>
                </a:lnTo>
                <a:lnTo>
                  <a:pt x="119" y="355"/>
                </a:lnTo>
                <a:lnTo>
                  <a:pt x="119" y="355"/>
                </a:lnTo>
                <a:lnTo>
                  <a:pt x="120" y="355"/>
                </a:lnTo>
                <a:lnTo>
                  <a:pt x="121" y="355"/>
                </a:lnTo>
                <a:lnTo>
                  <a:pt x="121" y="354"/>
                </a:lnTo>
                <a:lnTo>
                  <a:pt x="122" y="354"/>
                </a:lnTo>
                <a:lnTo>
                  <a:pt x="123" y="354"/>
                </a:lnTo>
                <a:lnTo>
                  <a:pt x="123" y="354"/>
                </a:lnTo>
                <a:lnTo>
                  <a:pt x="124" y="354"/>
                </a:lnTo>
                <a:lnTo>
                  <a:pt x="125" y="354"/>
                </a:lnTo>
                <a:lnTo>
                  <a:pt x="125" y="354"/>
                </a:lnTo>
                <a:lnTo>
                  <a:pt x="126" y="354"/>
                </a:lnTo>
                <a:lnTo>
                  <a:pt x="127" y="354"/>
                </a:lnTo>
                <a:lnTo>
                  <a:pt x="127" y="354"/>
                </a:lnTo>
                <a:lnTo>
                  <a:pt x="128" y="354"/>
                </a:lnTo>
                <a:lnTo>
                  <a:pt x="129" y="354"/>
                </a:lnTo>
                <a:lnTo>
                  <a:pt x="129" y="354"/>
                </a:lnTo>
                <a:lnTo>
                  <a:pt x="130" y="354"/>
                </a:lnTo>
                <a:lnTo>
                  <a:pt x="131" y="354"/>
                </a:lnTo>
                <a:lnTo>
                  <a:pt x="131" y="354"/>
                </a:lnTo>
                <a:lnTo>
                  <a:pt x="132" y="354"/>
                </a:lnTo>
                <a:lnTo>
                  <a:pt x="133" y="354"/>
                </a:lnTo>
                <a:lnTo>
                  <a:pt x="133" y="354"/>
                </a:lnTo>
                <a:lnTo>
                  <a:pt x="134" y="354"/>
                </a:lnTo>
                <a:lnTo>
                  <a:pt x="135" y="354"/>
                </a:lnTo>
                <a:lnTo>
                  <a:pt x="135" y="354"/>
                </a:lnTo>
                <a:lnTo>
                  <a:pt x="136" y="354"/>
                </a:lnTo>
                <a:lnTo>
                  <a:pt x="137" y="354"/>
                </a:lnTo>
                <a:lnTo>
                  <a:pt x="137" y="354"/>
                </a:lnTo>
                <a:lnTo>
                  <a:pt x="138" y="354"/>
                </a:lnTo>
                <a:lnTo>
                  <a:pt x="139" y="354"/>
                </a:lnTo>
                <a:lnTo>
                  <a:pt x="139" y="354"/>
                </a:lnTo>
                <a:lnTo>
                  <a:pt x="140" y="354"/>
                </a:lnTo>
                <a:lnTo>
                  <a:pt x="141" y="354"/>
                </a:lnTo>
                <a:lnTo>
                  <a:pt x="141" y="354"/>
                </a:lnTo>
                <a:lnTo>
                  <a:pt x="142" y="354"/>
                </a:lnTo>
                <a:lnTo>
                  <a:pt x="143" y="354"/>
                </a:lnTo>
                <a:lnTo>
                  <a:pt x="143" y="354"/>
                </a:lnTo>
                <a:lnTo>
                  <a:pt x="144" y="354"/>
                </a:lnTo>
                <a:lnTo>
                  <a:pt x="145" y="354"/>
                </a:lnTo>
                <a:lnTo>
                  <a:pt x="145" y="354"/>
                </a:lnTo>
                <a:lnTo>
                  <a:pt x="146" y="354"/>
                </a:lnTo>
                <a:lnTo>
                  <a:pt x="147" y="354"/>
                </a:lnTo>
                <a:lnTo>
                  <a:pt x="147" y="354"/>
                </a:lnTo>
                <a:lnTo>
                  <a:pt x="148" y="354"/>
                </a:lnTo>
                <a:lnTo>
                  <a:pt x="149" y="354"/>
                </a:lnTo>
                <a:lnTo>
                  <a:pt x="149" y="354"/>
                </a:lnTo>
                <a:lnTo>
                  <a:pt x="150" y="354"/>
                </a:lnTo>
                <a:lnTo>
                  <a:pt x="151" y="354"/>
                </a:lnTo>
                <a:lnTo>
                  <a:pt x="151" y="354"/>
                </a:lnTo>
                <a:lnTo>
                  <a:pt x="152" y="354"/>
                </a:lnTo>
                <a:lnTo>
                  <a:pt x="153" y="354"/>
                </a:lnTo>
                <a:lnTo>
                  <a:pt x="153" y="354"/>
                </a:lnTo>
                <a:lnTo>
                  <a:pt x="154" y="354"/>
                </a:lnTo>
                <a:lnTo>
                  <a:pt x="155" y="354"/>
                </a:lnTo>
                <a:lnTo>
                  <a:pt x="155" y="354"/>
                </a:lnTo>
                <a:lnTo>
                  <a:pt x="156" y="354"/>
                </a:lnTo>
                <a:lnTo>
                  <a:pt x="157" y="354"/>
                </a:lnTo>
                <a:lnTo>
                  <a:pt x="157" y="354"/>
                </a:lnTo>
                <a:lnTo>
                  <a:pt x="158" y="353"/>
                </a:lnTo>
                <a:lnTo>
                  <a:pt x="159" y="353"/>
                </a:lnTo>
                <a:lnTo>
                  <a:pt x="159" y="353"/>
                </a:lnTo>
                <a:lnTo>
                  <a:pt x="160" y="353"/>
                </a:lnTo>
                <a:lnTo>
                  <a:pt x="161" y="353"/>
                </a:lnTo>
                <a:lnTo>
                  <a:pt x="161" y="353"/>
                </a:lnTo>
                <a:lnTo>
                  <a:pt x="162" y="353"/>
                </a:lnTo>
                <a:lnTo>
                  <a:pt x="163" y="353"/>
                </a:lnTo>
                <a:lnTo>
                  <a:pt x="163" y="353"/>
                </a:lnTo>
                <a:lnTo>
                  <a:pt x="164" y="353"/>
                </a:lnTo>
                <a:lnTo>
                  <a:pt x="165" y="353"/>
                </a:lnTo>
                <a:lnTo>
                  <a:pt x="165" y="353"/>
                </a:lnTo>
                <a:lnTo>
                  <a:pt x="166" y="353"/>
                </a:lnTo>
                <a:lnTo>
                  <a:pt x="167" y="353"/>
                </a:lnTo>
                <a:lnTo>
                  <a:pt x="167" y="353"/>
                </a:lnTo>
                <a:lnTo>
                  <a:pt x="168" y="353"/>
                </a:lnTo>
                <a:lnTo>
                  <a:pt x="169" y="353"/>
                </a:lnTo>
                <a:lnTo>
                  <a:pt x="169" y="353"/>
                </a:lnTo>
                <a:lnTo>
                  <a:pt x="170" y="353"/>
                </a:lnTo>
                <a:lnTo>
                  <a:pt x="171" y="353"/>
                </a:lnTo>
                <a:lnTo>
                  <a:pt x="171" y="353"/>
                </a:lnTo>
                <a:lnTo>
                  <a:pt x="172" y="353"/>
                </a:lnTo>
                <a:lnTo>
                  <a:pt x="173" y="353"/>
                </a:lnTo>
                <a:lnTo>
                  <a:pt x="173" y="353"/>
                </a:lnTo>
                <a:lnTo>
                  <a:pt x="174" y="353"/>
                </a:lnTo>
                <a:lnTo>
                  <a:pt x="175" y="353"/>
                </a:lnTo>
                <a:lnTo>
                  <a:pt x="175" y="353"/>
                </a:lnTo>
                <a:lnTo>
                  <a:pt x="176" y="353"/>
                </a:lnTo>
                <a:lnTo>
                  <a:pt x="177" y="353"/>
                </a:lnTo>
                <a:lnTo>
                  <a:pt x="177" y="353"/>
                </a:lnTo>
                <a:lnTo>
                  <a:pt x="178" y="353"/>
                </a:lnTo>
                <a:lnTo>
                  <a:pt x="179" y="353"/>
                </a:lnTo>
                <a:lnTo>
                  <a:pt x="179" y="353"/>
                </a:lnTo>
                <a:lnTo>
                  <a:pt x="180" y="353"/>
                </a:lnTo>
                <a:lnTo>
                  <a:pt x="181" y="353"/>
                </a:lnTo>
                <a:lnTo>
                  <a:pt x="181" y="353"/>
                </a:lnTo>
                <a:lnTo>
                  <a:pt x="182" y="353"/>
                </a:lnTo>
                <a:lnTo>
                  <a:pt x="183" y="353"/>
                </a:lnTo>
                <a:lnTo>
                  <a:pt x="183" y="352"/>
                </a:lnTo>
                <a:lnTo>
                  <a:pt x="184" y="352"/>
                </a:lnTo>
                <a:lnTo>
                  <a:pt x="185" y="352"/>
                </a:lnTo>
                <a:lnTo>
                  <a:pt x="185" y="352"/>
                </a:lnTo>
                <a:lnTo>
                  <a:pt x="186" y="352"/>
                </a:lnTo>
                <a:lnTo>
                  <a:pt x="187" y="352"/>
                </a:lnTo>
                <a:lnTo>
                  <a:pt x="187" y="352"/>
                </a:lnTo>
                <a:lnTo>
                  <a:pt x="188" y="352"/>
                </a:lnTo>
                <a:lnTo>
                  <a:pt x="189" y="352"/>
                </a:lnTo>
                <a:lnTo>
                  <a:pt x="189" y="352"/>
                </a:lnTo>
                <a:lnTo>
                  <a:pt x="190" y="352"/>
                </a:lnTo>
                <a:lnTo>
                  <a:pt x="191" y="352"/>
                </a:lnTo>
                <a:lnTo>
                  <a:pt x="191" y="352"/>
                </a:lnTo>
                <a:lnTo>
                  <a:pt x="192" y="352"/>
                </a:lnTo>
                <a:lnTo>
                  <a:pt x="193" y="352"/>
                </a:lnTo>
                <a:lnTo>
                  <a:pt x="193" y="352"/>
                </a:lnTo>
                <a:lnTo>
                  <a:pt x="194" y="352"/>
                </a:lnTo>
                <a:lnTo>
                  <a:pt x="195" y="352"/>
                </a:lnTo>
                <a:lnTo>
                  <a:pt x="195" y="352"/>
                </a:lnTo>
                <a:lnTo>
                  <a:pt x="196" y="352"/>
                </a:lnTo>
                <a:lnTo>
                  <a:pt x="197" y="352"/>
                </a:lnTo>
                <a:lnTo>
                  <a:pt x="197" y="352"/>
                </a:lnTo>
                <a:lnTo>
                  <a:pt x="198" y="352"/>
                </a:lnTo>
                <a:lnTo>
                  <a:pt x="199" y="352"/>
                </a:lnTo>
                <a:lnTo>
                  <a:pt x="199" y="352"/>
                </a:lnTo>
                <a:lnTo>
                  <a:pt x="200" y="352"/>
                </a:lnTo>
                <a:lnTo>
                  <a:pt x="201" y="352"/>
                </a:lnTo>
                <a:lnTo>
                  <a:pt x="201" y="352"/>
                </a:lnTo>
                <a:lnTo>
                  <a:pt x="202" y="352"/>
                </a:lnTo>
                <a:lnTo>
                  <a:pt x="203" y="351"/>
                </a:lnTo>
                <a:lnTo>
                  <a:pt x="203" y="351"/>
                </a:lnTo>
                <a:lnTo>
                  <a:pt x="204" y="351"/>
                </a:lnTo>
                <a:lnTo>
                  <a:pt x="205" y="351"/>
                </a:lnTo>
                <a:lnTo>
                  <a:pt x="205" y="351"/>
                </a:lnTo>
                <a:lnTo>
                  <a:pt x="206" y="351"/>
                </a:lnTo>
                <a:lnTo>
                  <a:pt x="207" y="351"/>
                </a:lnTo>
                <a:lnTo>
                  <a:pt x="207" y="351"/>
                </a:lnTo>
                <a:lnTo>
                  <a:pt x="208" y="351"/>
                </a:lnTo>
                <a:lnTo>
                  <a:pt x="209" y="351"/>
                </a:lnTo>
                <a:lnTo>
                  <a:pt x="209" y="351"/>
                </a:lnTo>
                <a:lnTo>
                  <a:pt x="210" y="351"/>
                </a:lnTo>
                <a:lnTo>
                  <a:pt x="211" y="351"/>
                </a:lnTo>
                <a:lnTo>
                  <a:pt x="211" y="351"/>
                </a:lnTo>
                <a:lnTo>
                  <a:pt x="212" y="351"/>
                </a:lnTo>
                <a:lnTo>
                  <a:pt x="213" y="351"/>
                </a:lnTo>
                <a:lnTo>
                  <a:pt x="213" y="351"/>
                </a:lnTo>
                <a:lnTo>
                  <a:pt x="214" y="351"/>
                </a:lnTo>
                <a:lnTo>
                  <a:pt x="215" y="351"/>
                </a:lnTo>
                <a:lnTo>
                  <a:pt x="215" y="351"/>
                </a:lnTo>
                <a:lnTo>
                  <a:pt x="216" y="351"/>
                </a:lnTo>
                <a:lnTo>
                  <a:pt x="217" y="351"/>
                </a:lnTo>
                <a:lnTo>
                  <a:pt x="217" y="350"/>
                </a:lnTo>
                <a:lnTo>
                  <a:pt x="218" y="350"/>
                </a:lnTo>
                <a:lnTo>
                  <a:pt x="219" y="350"/>
                </a:lnTo>
                <a:lnTo>
                  <a:pt x="219" y="350"/>
                </a:lnTo>
                <a:lnTo>
                  <a:pt x="220" y="350"/>
                </a:lnTo>
                <a:lnTo>
                  <a:pt x="221" y="350"/>
                </a:lnTo>
                <a:lnTo>
                  <a:pt x="221" y="350"/>
                </a:lnTo>
                <a:lnTo>
                  <a:pt x="222" y="350"/>
                </a:lnTo>
                <a:lnTo>
                  <a:pt x="223" y="350"/>
                </a:lnTo>
                <a:lnTo>
                  <a:pt x="223" y="350"/>
                </a:lnTo>
                <a:lnTo>
                  <a:pt x="224" y="350"/>
                </a:lnTo>
                <a:lnTo>
                  <a:pt x="225" y="350"/>
                </a:lnTo>
                <a:lnTo>
                  <a:pt x="225" y="350"/>
                </a:lnTo>
                <a:lnTo>
                  <a:pt x="226" y="350"/>
                </a:lnTo>
                <a:lnTo>
                  <a:pt x="227" y="350"/>
                </a:lnTo>
                <a:lnTo>
                  <a:pt x="227" y="350"/>
                </a:lnTo>
                <a:lnTo>
                  <a:pt x="228" y="350"/>
                </a:lnTo>
                <a:lnTo>
                  <a:pt x="229" y="349"/>
                </a:lnTo>
                <a:lnTo>
                  <a:pt x="229" y="349"/>
                </a:lnTo>
                <a:lnTo>
                  <a:pt x="230" y="349"/>
                </a:lnTo>
                <a:lnTo>
                  <a:pt x="231" y="349"/>
                </a:lnTo>
                <a:lnTo>
                  <a:pt x="231" y="349"/>
                </a:lnTo>
                <a:lnTo>
                  <a:pt x="232" y="349"/>
                </a:lnTo>
                <a:lnTo>
                  <a:pt x="233" y="349"/>
                </a:lnTo>
                <a:lnTo>
                  <a:pt x="233" y="349"/>
                </a:lnTo>
                <a:lnTo>
                  <a:pt x="234" y="349"/>
                </a:lnTo>
                <a:lnTo>
                  <a:pt x="235" y="349"/>
                </a:lnTo>
                <a:lnTo>
                  <a:pt x="235" y="349"/>
                </a:lnTo>
                <a:lnTo>
                  <a:pt x="236" y="349"/>
                </a:lnTo>
                <a:lnTo>
                  <a:pt x="237" y="349"/>
                </a:lnTo>
                <a:lnTo>
                  <a:pt x="237" y="349"/>
                </a:lnTo>
                <a:lnTo>
                  <a:pt x="238" y="349"/>
                </a:lnTo>
                <a:lnTo>
                  <a:pt x="239" y="348"/>
                </a:lnTo>
                <a:lnTo>
                  <a:pt x="239" y="348"/>
                </a:lnTo>
                <a:lnTo>
                  <a:pt x="240" y="348"/>
                </a:lnTo>
                <a:lnTo>
                  <a:pt x="241" y="348"/>
                </a:lnTo>
                <a:lnTo>
                  <a:pt x="241" y="348"/>
                </a:lnTo>
                <a:lnTo>
                  <a:pt x="242" y="348"/>
                </a:lnTo>
                <a:lnTo>
                  <a:pt x="243" y="348"/>
                </a:lnTo>
                <a:lnTo>
                  <a:pt x="243" y="348"/>
                </a:lnTo>
                <a:lnTo>
                  <a:pt x="244" y="348"/>
                </a:lnTo>
                <a:lnTo>
                  <a:pt x="245" y="348"/>
                </a:lnTo>
                <a:lnTo>
                  <a:pt x="245" y="348"/>
                </a:lnTo>
                <a:lnTo>
                  <a:pt x="246" y="348"/>
                </a:lnTo>
                <a:lnTo>
                  <a:pt x="247" y="347"/>
                </a:lnTo>
                <a:lnTo>
                  <a:pt x="247" y="347"/>
                </a:lnTo>
                <a:lnTo>
                  <a:pt x="248" y="347"/>
                </a:lnTo>
                <a:lnTo>
                  <a:pt x="249" y="347"/>
                </a:lnTo>
                <a:lnTo>
                  <a:pt x="249" y="347"/>
                </a:lnTo>
                <a:lnTo>
                  <a:pt x="250" y="347"/>
                </a:lnTo>
                <a:lnTo>
                  <a:pt x="251" y="347"/>
                </a:lnTo>
                <a:lnTo>
                  <a:pt x="251" y="347"/>
                </a:lnTo>
                <a:lnTo>
                  <a:pt x="252" y="347"/>
                </a:lnTo>
                <a:lnTo>
                  <a:pt x="253" y="347"/>
                </a:lnTo>
                <a:lnTo>
                  <a:pt x="253" y="346"/>
                </a:lnTo>
                <a:lnTo>
                  <a:pt x="254" y="346"/>
                </a:lnTo>
                <a:lnTo>
                  <a:pt x="255" y="346"/>
                </a:lnTo>
                <a:lnTo>
                  <a:pt x="255" y="346"/>
                </a:lnTo>
                <a:lnTo>
                  <a:pt x="256" y="346"/>
                </a:lnTo>
                <a:lnTo>
                  <a:pt x="257" y="346"/>
                </a:lnTo>
                <a:lnTo>
                  <a:pt x="257" y="346"/>
                </a:lnTo>
                <a:lnTo>
                  <a:pt x="258" y="346"/>
                </a:lnTo>
                <a:lnTo>
                  <a:pt x="259" y="346"/>
                </a:lnTo>
                <a:lnTo>
                  <a:pt x="259" y="345"/>
                </a:lnTo>
                <a:lnTo>
                  <a:pt x="260" y="345"/>
                </a:lnTo>
                <a:lnTo>
                  <a:pt x="261" y="345"/>
                </a:lnTo>
                <a:lnTo>
                  <a:pt x="261" y="345"/>
                </a:lnTo>
                <a:lnTo>
                  <a:pt x="262" y="345"/>
                </a:lnTo>
                <a:lnTo>
                  <a:pt x="263" y="345"/>
                </a:lnTo>
                <a:lnTo>
                  <a:pt x="263" y="345"/>
                </a:lnTo>
                <a:lnTo>
                  <a:pt x="264" y="345"/>
                </a:lnTo>
                <a:lnTo>
                  <a:pt x="265" y="344"/>
                </a:lnTo>
                <a:lnTo>
                  <a:pt x="265" y="344"/>
                </a:lnTo>
                <a:lnTo>
                  <a:pt x="266" y="344"/>
                </a:lnTo>
                <a:lnTo>
                  <a:pt x="267" y="344"/>
                </a:lnTo>
                <a:lnTo>
                  <a:pt x="267" y="344"/>
                </a:lnTo>
                <a:lnTo>
                  <a:pt x="268" y="344"/>
                </a:lnTo>
                <a:lnTo>
                  <a:pt x="269" y="343"/>
                </a:lnTo>
                <a:lnTo>
                  <a:pt x="269" y="343"/>
                </a:lnTo>
                <a:lnTo>
                  <a:pt x="270" y="343"/>
                </a:lnTo>
                <a:lnTo>
                  <a:pt x="271" y="343"/>
                </a:lnTo>
                <a:lnTo>
                  <a:pt x="271" y="343"/>
                </a:lnTo>
                <a:lnTo>
                  <a:pt x="272" y="343"/>
                </a:lnTo>
                <a:lnTo>
                  <a:pt x="273" y="342"/>
                </a:lnTo>
                <a:lnTo>
                  <a:pt x="273" y="342"/>
                </a:lnTo>
                <a:lnTo>
                  <a:pt x="274" y="342"/>
                </a:lnTo>
                <a:lnTo>
                  <a:pt x="275" y="342"/>
                </a:lnTo>
                <a:lnTo>
                  <a:pt x="275" y="342"/>
                </a:lnTo>
                <a:lnTo>
                  <a:pt x="276" y="342"/>
                </a:lnTo>
                <a:lnTo>
                  <a:pt x="277" y="341"/>
                </a:lnTo>
                <a:lnTo>
                  <a:pt x="277" y="341"/>
                </a:lnTo>
                <a:lnTo>
                  <a:pt x="278" y="341"/>
                </a:lnTo>
                <a:lnTo>
                  <a:pt x="279" y="341"/>
                </a:lnTo>
                <a:lnTo>
                  <a:pt x="279" y="340"/>
                </a:lnTo>
                <a:lnTo>
                  <a:pt x="280" y="340"/>
                </a:lnTo>
                <a:lnTo>
                  <a:pt x="281" y="340"/>
                </a:lnTo>
                <a:lnTo>
                  <a:pt x="281" y="340"/>
                </a:lnTo>
                <a:lnTo>
                  <a:pt x="282" y="340"/>
                </a:lnTo>
                <a:lnTo>
                  <a:pt x="283" y="339"/>
                </a:lnTo>
                <a:lnTo>
                  <a:pt x="283" y="339"/>
                </a:lnTo>
                <a:lnTo>
                  <a:pt x="284" y="339"/>
                </a:lnTo>
                <a:lnTo>
                  <a:pt x="285" y="339"/>
                </a:lnTo>
                <a:lnTo>
                  <a:pt x="285" y="338"/>
                </a:lnTo>
                <a:lnTo>
                  <a:pt x="286" y="338"/>
                </a:lnTo>
                <a:lnTo>
                  <a:pt x="287" y="338"/>
                </a:lnTo>
                <a:lnTo>
                  <a:pt x="287" y="337"/>
                </a:lnTo>
                <a:lnTo>
                  <a:pt x="288" y="337"/>
                </a:lnTo>
                <a:lnTo>
                  <a:pt x="289" y="337"/>
                </a:lnTo>
                <a:lnTo>
                  <a:pt x="289" y="337"/>
                </a:lnTo>
                <a:lnTo>
                  <a:pt x="290" y="336"/>
                </a:lnTo>
                <a:lnTo>
                  <a:pt x="291" y="336"/>
                </a:lnTo>
                <a:lnTo>
                  <a:pt x="291" y="336"/>
                </a:lnTo>
                <a:lnTo>
                  <a:pt x="292" y="335"/>
                </a:lnTo>
                <a:lnTo>
                  <a:pt x="293" y="335"/>
                </a:lnTo>
                <a:lnTo>
                  <a:pt x="293" y="335"/>
                </a:lnTo>
                <a:lnTo>
                  <a:pt x="294" y="334"/>
                </a:lnTo>
                <a:lnTo>
                  <a:pt x="295" y="334"/>
                </a:lnTo>
                <a:lnTo>
                  <a:pt x="295" y="333"/>
                </a:lnTo>
                <a:lnTo>
                  <a:pt x="296" y="333"/>
                </a:lnTo>
                <a:lnTo>
                  <a:pt x="297" y="333"/>
                </a:lnTo>
                <a:lnTo>
                  <a:pt x="297" y="332"/>
                </a:lnTo>
                <a:lnTo>
                  <a:pt x="298" y="332"/>
                </a:lnTo>
                <a:lnTo>
                  <a:pt x="299" y="331"/>
                </a:lnTo>
                <a:lnTo>
                  <a:pt x="299" y="331"/>
                </a:lnTo>
                <a:lnTo>
                  <a:pt x="300" y="330"/>
                </a:lnTo>
                <a:lnTo>
                  <a:pt x="301" y="330"/>
                </a:lnTo>
                <a:lnTo>
                  <a:pt x="301" y="329"/>
                </a:lnTo>
                <a:lnTo>
                  <a:pt x="302" y="329"/>
                </a:lnTo>
                <a:lnTo>
                  <a:pt x="303" y="328"/>
                </a:lnTo>
                <a:lnTo>
                  <a:pt x="303" y="327"/>
                </a:lnTo>
                <a:lnTo>
                  <a:pt x="304" y="327"/>
                </a:lnTo>
                <a:lnTo>
                  <a:pt x="305" y="326"/>
                </a:lnTo>
                <a:lnTo>
                  <a:pt x="305" y="326"/>
                </a:lnTo>
                <a:lnTo>
                  <a:pt x="306" y="325"/>
                </a:lnTo>
                <a:lnTo>
                  <a:pt x="307" y="324"/>
                </a:lnTo>
                <a:lnTo>
                  <a:pt x="307" y="323"/>
                </a:lnTo>
                <a:lnTo>
                  <a:pt x="308" y="323"/>
                </a:lnTo>
                <a:lnTo>
                  <a:pt x="309" y="322"/>
                </a:lnTo>
                <a:lnTo>
                  <a:pt x="309" y="321"/>
                </a:lnTo>
                <a:lnTo>
                  <a:pt x="310" y="320"/>
                </a:lnTo>
                <a:lnTo>
                  <a:pt x="311" y="319"/>
                </a:lnTo>
                <a:lnTo>
                  <a:pt x="311" y="318"/>
                </a:lnTo>
                <a:lnTo>
                  <a:pt x="312" y="317"/>
                </a:lnTo>
                <a:lnTo>
                  <a:pt x="313" y="316"/>
                </a:lnTo>
                <a:lnTo>
                  <a:pt x="313" y="315"/>
                </a:lnTo>
                <a:lnTo>
                  <a:pt x="314" y="314"/>
                </a:lnTo>
                <a:lnTo>
                  <a:pt x="315" y="313"/>
                </a:lnTo>
                <a:lnTo>
                  <a:pt x="315" y="311"/>
                </a:lnTo>
                <a:lnTo>
                  <a:pt x="316" y="310"/>
                </a:lnTo>
                <a:lnTo>
                  <a:pt x="317" y="309"/>
                </a:lnTo>
                <a:lnTo>
                  <a:pt x="317" y="307"/>
                </a:lnTo>
                <a:lnTo>
                  <a:pt x="318" y="306"/>
                </a:lnTo>
                <a:lnTo>
                  <a:pt x="319" y="304"/>
                </a:lnTo>
                <a:lnTo>
                  <a:pt x="319" y="302"/>
                </a:lnTo>
                <a:lnTo>
                  <a:pt x="320" y="300"/>
                </a:lnTo>
                <a:lnTo>
                  <a:pt x="321" y="298"/>
                </a:lnTo>
                <a:lnTo>
                  <a:pt x="321" y="296"/>
                </a:lnTo>
                <a:lnTo>
                  <a:pt x="322" y="294"/>
                </a:lnTo>
                <a:lnTo>
                  <a:pt x="323" y="291"/>
                </a:lnTo>
                <a:lnTo>
                  <a:pt x="323" y="288"/>
                </a:lnTo>
                <a:lnTo>
                  <a:pt x="324" y="286"/>
                </a:lnTo>
                <a:lnTo>
                  <a:pt x="325" y="282"/>
                </a:lnTo>
                <a:lnTo>
                  <a:pt x="325" y="279"/>
                </a:lnTo>
                <a:lnTo>
                  <a:pt x="326" y="275"/>
                </a:lnTo>
                <a:lnTo>
                  <a:pt x="327" y="271"/>
                </a:lnTo>
                <a:lnTo>
                  <a:pt x="327" y="267"/>
                </a:lnTo>
                <a:lnTo>
                  <a:pt x="328" y="264"/>
                </a:lnTo>
                <a:lnTo>
                  <a:pt x="328" y="262"/>
                </a:lnTo>
                <a:lnTo>
                  <a:pt x="328" y="259"/>
                </a:lnTo>
                <a:lnTo>
                  <a:pt x="329" y="256"/>
                </a:lnTo>
                <a:lnTo>
                  <a:pt x="329" y="253"/>
                </a:lnTo>
                <a:lnTo>
                  <a:pt x="329" y="250"/>
                </a:lnTo>
                <a:lnTo>
                  <a:pt x="330" y="246"/>
                </a:lnTo>
                <a:lnTo>
                  <a:pt x="330" y="243"/>
                </a:lnTo>
                <a:lnTo>
                  <a:pt x="330" y="239"/>
                </a:lnTo>
                <a:lnTo>
                  <a:pt x="331" y="235"/>
                </a:lnTo>
                <a:lnTo>
                  <a:pt x="331" y="231"/>
                </a:lnTo>
                <a:lnTo>
                  <a:pt x="331" y="226"/>
                </a:lnTo>
                <a:lnTo>
                  <a:pt x="331" y="223"/>
                </a:lnTo>
                <a:lnTo>
                  <a:pt x="332" y="221"/>
                </a:lnTo>
                <a:lnTo>
                  <a:pt x="332" y="218"/>
                </a:lnTo>
                <a:lnTo>
                  <a:pt x="332" y="215"/>
                </a:lnTo>
                <a:lnTo>
                  <a:pt x="332" y="213"/>
                </a:lnTo>
                <a:lnTo>
                  <a:pt x="332" y="210"/>
                </a:lnTo>
                <a:lnTo>
                  <a:pt x="332" y="207"/>
                </a:lnTo>
                <a:lnTo>
                  <a:pt x="333" y="203"/>
                </a:lnTo>
                <a:lnTo>
                  <a:pt x="333" y="200"/>
                </a:lnTo>
                <a:lnTo>
                  <a:pt x="333" y="196"/>
                </a:lnTo>
                <a:lnTo>
                  <a:pt x="333" y="193"/>
                </a:lnTo>
                <a:lnTo>
                  <a:pt x="333" y="189"/>
                </a:lnTo>
                <a:lnTo>
                  <a:pt x="333" y="185"/>
                </a:lnTo>
                <a:lnTo>
                  <a:pt x="334" y="181"/>
                </a:lnTo>
                <a:lnTo>
                  <a:pt x="334" y="176"/>
                </a:lnTo>
                <a:lnTo>
                  <a:pt x="334" y="172"/>
                </a:lnTo>
                <a:lnTo>
                  <a:pt x="334" y="169"/>
                </a:lnTo>
                <a:lnTo>
                  <a:pt x="334" y="167"/>
                </a:lnTo>
                <a:lnTo>
                  <a:pt x="334" y="164"/>
                </a:lnTo>
                <a:lnTo>
                  <a:pt x="334" y="162"/>
                </a:lnTo>
                <a:lnTo>
                  <a:pt x="334" y="159"/>
                </a:lnTo>
                <a:lnTo>
                  <a:pt x="334" y="156"/>
                </a:lnTo>
                <a:lnTo>
                  <a:pt x="335" y="153"/>
                </a:lnTo>
                <a:lnTo>
                  <a:pt x="335" y="151"/>
                </a:lnTo>
                <a:lnTo>
                  <a:pt x="335" y="148"/>
                </a:lnTo>
                <a:lnTo>
                  <a:pt x="335" y="144"/>
                </a:lnTo>
                <a:lnTo>
                  <a:pt x="335" y="141"/>
                </a:lnTo>
                <a:lnTo>
                  <a:pt x="335" y="138"/>
                </a:lnTo>
                <a:lnTo>
                  <a:pt x="335" y="135"/>
                </a:lnTo>
                <a:lnTo>
                  <a:pt x="335" y="131"/>
                </a:lnTo>
                <a:lnTo>
                  <a:pt x="335" y="128"/>
                </a:lnTo>
                <a:lnTo>
                  <a:pt x="335" y="124"/>
                </a:lnTo>
                <a:lnTo>
                  <a:pt x="335" y="120"/>
                </a:lnTo>
                <a:lnTo>
                  <a:pt x="335" y="116"/>
                </a:lnTo>
                <a:lnTo>
                  <a:pt x="336" y="112"/>
                </a:lnTo>
                <a:lnTo>
                  <a:pt x="336" y="108"/>
                </a:lnTo>
                <a:lnTo>
                  <a:pt x="336" y="104"/>
                </a:lnTo>
                <a:lnTo>
                  <a:pt x="336" y="100"/>
                </a:lnTo>
                <a:lnTo>
                  <a:pt x="336" y="95"/>
                </a:lnTo>
                <a:lnTo>
                  <a:pt x="336" y="93"/>
                </a:lnTo>
                <a:lnTo>
                  <a:pt x="336" y="90"/>
                </a:lnTo>
                <a:lnTo>
                  <a:pt x="336" y="88"/>
                </a:lnTo>
                <a:lnTo>
                  <a:pt x="336" y="85"/>
                </a:lnTo>
                <a:lnTo>
                  <a:pt x="336" y="83"/>
                </a:lnTo>
                <a:lnTo>
                  <a:pt x="336" y="80"/>
                </a:lnTo>
                <a:lnTo>
                  <a:pt x="336" y="78"/>
                </a:lnTo>
                <a:lnTo>
                  <a:pt x="336" y="75"/>
                </a:lnTo>
                <a:lnTo>
                  <a:pt x="336" y="72"/>
                </a:lnTo>
                <a:lnTo>
                  <a:pt x="336" y="69"/>
                </a:lnTo>
                <a:lnTo>
                  <a:pt x="336" y="66"/>
                </a:lnTo>
                <a:lnTo>
                  <a:pt x="336" y="64"/>
                </a:lnTo>
                <a:lnTo>
                  <a:pt x="336" y="61"/>
                </a:lnTo>
                <a:lnTo>
                  <a:pt x="336" y="58"/>
                </a:lnTo>
                <a:lnTo>
                  <a:pt x="337" y="55"/>
                </a:lnTo>
                <a:lnTo>
                  <a:pt x="337" y="51"/>
                </a:lnTo>
                <a:lnTo>
                  <a:pt x="337" y="48"/>
                </a:lnTo>
                <a:lnTo>
                  <a:pt x="337" y="45"/>
                </a:lnTo>
                <a:lnTo>
                  <a:pt x="337" y="42"/>
                </a:lnTo>
                <a:lnTo>
                  <a:pt x="337" y="38"/>
                </a:lnTo>
                <a:lnTo>
                  <a:pt x="337" y="35"/>
                </a:lnTo>
                <a:lnTo>
                  <a:pt x="337" y="31"/>
                </a:lnTo>
                <a:lnTo>
                  <a:pt x="337" y="28"/>
                </a:lnTo>
                <a:lnTo>
                  <a:pt x="337" y="24"/>
                </a:lnTo>
                <a:lnTo>
                  <a:pt x="337" y="20"/>
                </a:lnTo>
                <a:lnTo>
                  <a:pt x="337" y="16"/>
                </a:lnTo>
                <a:lnTo>
                  <a:pt x="337" y="12"/>
                </a:lnTo>
                <a:lnTo>
                  <a:pt x="337" y="8"/>
                </a:lnTo>
                <a:lnTo>
                  <a:pt x="337" y="4"/>
                </a:lnTo>
                <a:lnTo>
                  <a:pt x="337" y="0"/>
                </a:lnTo>
              </a:path>
            </a:pathLst>
          </a:cu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2" name="Freeform 119">
            <a:extLst>
              <a:ext uri="{FF2B5EF4-FFF2-40B4-BE49-F238E27FC236}">
                <a16:creationId xmlns:a16="http://schemas.microsoft.com/office/drawing/2014/main" id="{56474039-611D-42C8-8195-D62D0C15EDF1}"/>
              </a:ext>
            </a:extLst>
          </p:cNvPr>
          <p:cNvSpPr>
            <a:spLocks/>
          </p:cNvSpPr>
          <p:nvPr/>
        </p:nvSpPr>
        <p:spPr bwMode="auto">
          <a:xfrm>
            <a:off x="2147659" y="3961537"/>
            <a:ext cx="1509942" cy="2637567"/>
          </a:xfrm>
          <a:custGeom>
            <a:avLst/>
            <a:gdLst>
              <a:gd name="T0" fmla="*/ 1 w 334"/>
              <a:gd name="T1" fmla="*/ 284 h 342"/>
              <a:gd name="T2" fmla="*/ 1 w 334"/>
              <a:gd name="T3" fmla="*/ 253 h 342"/>
              <a:gd name="T4" fmla="*/ 2 w 334"/>
              <a:gd name="T5" fmla="*/ 228 h 342"/>
              <a:gd name="T6" fmla="*/ 2 w 334"/>
              <a:gd name="T7" fmla="*/ 208 h 342"/>
              <a:gd name="T8" fmla="*/ 3 w 334"/>
              <a:gd name="T9" fmla="*/ 190 h 342"/>
              <a:gd name="T10" fmla="*/ 3 w 334"/>
              <a:gd name="T11" fmla="*/ 175 h 342"/>
              <a:gd name="T12" fmla="*/ 4 w 334"/>
              <a:gd name="T13" fmla="*/ 163 h 342"/>
              <a:gd name="T14" fmla="*/ 4 w 334"/>
              <a:gd name="T15" fmla="*/ 151 h 342"/>
              <a:gd name="T16" fmla="*/ 5 w 334"/>
              <a:gd name="T17" fmla="*/ 142 h 342"/>
              <a:gd name="T18" fmla="*/ 5 w 334"/>
              <a:gd name="T19" fmla="*/ 133 h 342"/>
              <a:gd name="T20" fmla="*/ 6 w 334"/>
              <a:gd name="T21" fmla="*/ 122 h 342"/>
              <a:gd name="T22" fmla="*/ 7 w 334"/>
              <a:gd name="T23" fmla="*/ 113 h 342"/>
              <a:gd name="T24" fmla="*/ 8 w 334"/>
              <a:gd name="T25" fmla="*/ 104 h 342"/>
              <a:gd name="T26" fmla="*/ 9 w 334"/>
              <a:gd name="T27" fmla="*/ 93 h 342"/>
              <a:gd name="T28" fmla="*/ 10 w 334"/>
              <a:gd name="T29" fmla="*/ 84 h 342"/>
              <a:gd name="T30" fmla="*/ 12 w 334"/>
              <a:gd name="T31" fmla="*/ 74 h 342"/>
              <a:gd name="T32" fmla="*/ 13 w 334"/>
              <a:gd name="T33" fmla="*/ 65 h 342"/>
              <a:gd name="T34" fmla="*/ 16 w 334"/>
              <a:gd name="T35" fmla="*/ 55 h 342"/>
              <a:gd name="T36" fmla="*/ 19 w 334"/>
              <a:gd name="T37" fmla="*/ 46 h 342"/>
              <a:gd name="T38" fmla="*/ 23 w 334"/>
              <a:gd name="T39" fmla="*/ 38 h 342"/>
              <a:gd name="T40" fmla="*/ 28 w 334"/>
              <a:gd name="T41" fmla="*/ 29 h 342"/>
              <a:gd name="T42" fmla="*/ 35 w 334"/>
              <a:gd name="T43" fmla="*/ 22 h 342"/>
              <a:gd name="T44" fmla="*/ 43 w 334"/>
              <a:gd name="T45" fmla="*/ 16 h 342"/>
              <a:gd name="T46" fmla="*/ 52 w 334"/>
              <a:gd name="T47" fmla="*/ 12 h 342"/>
              <a:gd name="T48" fmla="*/ 61 w 334"/>
              <a:gd name="T49" fmla="*/ 9 h 342"/>
              <a:gd name="T50" fmla="*/ 69 w 334"/>
              <a:gd name="T51" fmla="*/ 7 h 342"/>
              <a:gd name="T52" fmla="*/ 78 w 334"/>
              <a:gd name="T53" fmla="*/ 6 h 342"/>
              <a:gd name="T54" fmla="*/ 86 w 334"/>
              <a:gd name="T55" fmla="*/ 4 h 342"/>
              <a:gd name="T56" fmla="*/ 95 w 334"/>
              <a:gd name="T57" fmla="*/ 3 h 342"/>
              <a:gd name="T58" fmla="*/ 103 w 334"/>
              <a:gd name="T59" fmla="*/ 2 h 342"/>
              <a:gd name="T60" fmla="*/ 112 w 334"/>
              <a:gd name="T61" fmla="*/ 2 h 342"/>
              <a:gd name="T62" fmla="*/ 120 w 334"/>
              <a:gd name="T63" fmla="*/ 1 h 342"/>
              <a:gd name="T64" fmla="*/ 129 w 334"/>
              <a:gd name="T65" fmla="*/ 1 h 342"/>
              <a:gd name="T66" fmla="*/ 137 w 334"/>
              <a:gd name="T67" fmla="*/ 0 h 342"/>
              <a:gd name="T68" fmla="*/ 146 w 334"/>
              <a:gd name="T69" fmla="*/ 0 h 342"/>
              <a:gd name="T70" fmla="*/ 155 w 334"/>
              <a:gd name="T71" fmla="*/ 0 h 342"/>
              <a:gd name="T72" fmla="*/ 163 w 334"/>
              <a:gd name="T73" fmla="*/ 0 h 342"/>
              <a:gd name="T74" fmla="*/ 172 w 334"/>
              <a:gd name="T75" fmla="*/ 0 h 342"/>
              <a:gd name="T76" fmla="*/ 180 w 334"/>
              <a:gd name="T77" fmla="*/ 0 h 342"/>
              <a:gd name="T78" fmla="*/ 189 w 334"/>
              <a:gd name="T79" fmla="*/ 0 h 342"/>
              <a:gd name="T80" fmla="*/ 197 w 334"/>
              <a:gd name="T81" fmla="*/ 0 h 342"/>
              <a:gd name="T82" fmla="*/ 206 w 334"/>
              <a:gd name="T83" fmla="*/ 1 h 342"/>
              <a:gd name="T84" fmla="*/ 214 w 334"/>
              <a:gd name="T85" fmla="*/ 1 h 342"/>
              <a:gd name="T86" fmla="*/ 223 w 334"/>
              <a:gd name="T87" fmla="*/ 2 h 342"/>
              <a:gd name="T88" fmla="*/ 231 w 334"/>
              <a:gd name="T89" fmla="*/ 2 h 342"/>
              <a:gd name="T90" fmla="*/ 240 w 334"/>
              <a:gd name="T91" fmla="*/ 3 h 342"/>
              <a:gd name="T92" fmla="*/ 249 w 334"/>
              <a:gd name="T93" fmla="*/ 4 h 342"/>
              <a:gd name="T94" fmla="*/ 257 w 334"/>
              <a:gd name="T95" fmla="*/ 6 h 342"/>
              <a:gd name="T96" fmla="*/ 266 w 334"/>
              <a:gd name="T97" fmla="*/ 7 h 342"/>
              <a:gd name="T98" fmla="*/ 274 w 334"/>
              <a:gd name="T99" fmla="*/ 10 h 342"/>
              <a:gd name="T100" fmla="*/ 283 w 334"/>
              <a:gd name="T101" fmla="*/ 13 h 342"/>
              <a:gd name="T102" fmla="*/ 291 w 334"/>
              <a:gd name="T103" fmla="*/ 17 h 342"/>
              <a:gd name="T104" fmla="*/ 300 w 334"/>
              <a:gd name="T105" fmla="*/ 23 h 342"/>
              <a:gd name="T106" fmla="*/ 308 w 334"/>
              <a:gd name="T107" fmla="*/ 33 h 342"/>
              <a:gd name="T108" fmla="*/ 317 w 334"/>
              <a:gd name="T109" fmla="*/ 51 h 342"/>
              <a:gd name="T110" fmla="*/ 324 w 334"/>
              <a:gd name="T111" fmla="*/ 86 h 342"/>
              <a:gd name="T112" fmla="*/ 328 w 334"/>
              <a:gd name="T113" fmla="*/ 126 h 342"/>
              <a:gd name="T114" fmla="*/ 330 w 334"/>
              <a:gd name="T115" fmla="*/ 166 h 342"/>
              <a:gd name="T116" fmla="*/ 331 w 334"/>
              <a:gd name="T117" fmla="*/ 201 h 342"/>
              <a:gd name="T118" fmla="*/ 332 w 334"/>
              <a:gd name="T119" fmla="*/ 247 h 342"/>
              <a:gd name="T120" fmla="*/ 333 w 334"/>
              <a:gd name="T121" fmla="*/ 278 h 342"/>
              <a:gd name="T122" fmla="*/ 333 w 334"/>
              <a:gd name="T123" fmla="*/ 31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" h="342">
                <a:moveTo>
                  <a:pt x="0" y="319"/>
                </a:moveTo>
                <a:lnTo>
                  <a:pt x="1" y="316"/>
                </a:lnTo>
                <a:lnTo>
                  <a:pt x="1" y="312"/>
                </a:lnTo>
                <a:lnTo>
                  <a:pt x="1" y="309"/>
                </a:lnTo>
                <a:lnTo>
                  <a:pt x="1" y="305"/>
                </a:lnTo>
                <a:lnTo>
                  <a:pt x="1" y="302"/>
                </a:lnTo>
                <a:lnTo>
                  <a:pt x="1" y="299"/>
                </a:lnTo>
                <a:lnTo>
                  <a:pt x="1" y="296"/>
                </a:lnTo>
                <a:lnTo>
                  <a:pt x="1" y="293"/>
                </a:lnTo>
                <a:lnTo>
                  <a:pt x="1" y="290"/>
                </a:lnTo>
                <a:lnTo>
                  <a:pt x="1" y="287"/>
                </a:lnTo>
                <a:lnTo>
                  <a:pt x="1" y="284"/>
                </a:lnTo>
                <a:lnTo>
                  <a:pt x="1" y="281"/>
                </a:lnTo>
                <a:lnTo>
                  <a:pt x="1" y="278"/>
                </a:lnTo>
                <a:lnTo>
                  <a:pt x="1" y="276"/>
                </a:lnTo>
                <a:lnTo>
                  <a:pt x="1" y="273"/>
                </a:lnTo>
                <a:lnTo>
                  <a:pt x="1" y="270"/>
                </a:lnTo>
                <a:lnTo>
                  <a:pt x="1" y="268"/>
                </a:lnTo>
                <a:lnTo>
                  <a:pt x="1" y="265"/>
                </a:lnTo>
                <a:lnTo>
                  <a:pt x="1" y="263"/>
                </a:lnTo>
                <a:lnTo>
                  <a:pt x="1" y="260"/>
                </a:lnTo>
                <a:lnTo>
                  <a:pt x="1" y="258"/>
                </a:lnTo>
                <a:lnTo>
                  <a:pt x="1" y="255"/>
                </a:lnTo>
                <a:lnTo>
                  <a:pt x="1" y="253"/>
                </a:lnTo>
                <a:lnTo>
                  <a:pt x="1" y="251"/>
                </a:lnTo>
                <a:lnTo>
                  <a:pt x="2" y="249"/>
                </a:lnTo>
                <a:lnTo>
                  <a:pt x="2" y="246"/>
                </a:lnTo>
                <a:lnTo>
                  <a:pt x="2" y="244"/>
                </a:lnTo>
                <a:lnTo>
                  <a:pt x="2" y="242"/>
                </a:lnTo>
                <a:lnTo>
                  <a:pt x="2" y="240"/>
                </a:lnTo>
                <a:lnTo>
                  <a:pt x="2" y="238"/>
                </a:lnTo>
                <a:lnTo>
                  <a:pt x="2" y="236"/>
                </a:lnTo>
                <a:lnTo>
                  <a:pt x="2" y="234"/>
                </a:lnTo>
                <a:lnTo>
                  <a:pt x="2" y="232"/>
                </a:lnTo>
                <a:lnTo>
                  <a:pt x="2" y="230"/>
                </a:lnTo>
                <a:lnTo>
                  <a:pt x="2" y="228"/>
                </a:lnTo>
                <a:lnTo>
                  <a:pt x="2" y="226"/>
                </a:lnTo>
                <a:lnTo>
                  <a:pt x="2" y="224"/>
                </a:lnTo>
                <a:lnTo>
                  <a:pt x="2" y="223"/>
                </a:lnTo>
                <a:lnTo>
                  <a:pt x="2" y="221"/>
                </a:lnTo>
                <a:lnTo>
                  <a:pt x="2" y="219"/>
                </a:lnTo>
                <a:lnTo>
                  <a:pt x="2" y="217"/>
                </a:lnTo>
                <a:lnTo>
                  <a:pt x="2" y="216"/>
                </a:lnTo>
                <a:lnTo>
                  <a:pt x="2" y="214"/>
                </a:lnTo>
                <a:lnTo>
                  <a:pt x="2" y="212"/>
                </a:lnTo>
                <a:lnTo>
                  <a:pt x="2" y="211"/>
                </a:lnTo>
                <a:lnTo>
                  <a:pt x="2" y="209"/>
                </a:lnTo>
                <a:lnTo>
                  <a:pt x="2" y="208"/>
                </a:lnTo>
                <a:lnTo>
                  <a:pt x="2" y="206"/>
                </a:lnTo>
                <a:lnTo>
                  <a:pt x="3" y="204"/>
                </a:lnTo>
                <a:lnTo>
                  <a:pt x="3" y="203"/>
                </a:lnTo>
                <a:lnTo>
                  <a:pt x="3" y="201"/>
                </a:lnTo>
                <a:lnTo>
                  <a:pt x="3" y="200"/>
                </a:lnTo>
                <a:lnTo>
                  <a:pt x="3" y="198"/>
                </a:lnTo>
                <a:lnTo>
                  <a:pt x="3" y="197"/>
                </a:lnTo>
                <a:lnTo>
                  <a:pt x="3" y="196"/>
                </a:lnTo>
                <a:lnTo>
                  <a:pt x="3" y="194"/>
                </a:lnTo>
                <a:lnTo>
                  <a:pt x="3" y="193"/>
                </a:lnTo>
                <a:lnTo>
                  <a:pt x="3" y="191"/>
                </a:lnTo>
                <a:lnTo>
                  <a:pt x="3" y="190"/>
                </a:lnTo>
                <a:lnTo>
                  <a:pt x="3" y="189"/>
                </a:lnTo>
                <a:lnTo>
                  <a:pt x="3" y="188"/>
                </a:lnTo>
                <a:lnTo>
                  <a:pt x="3" y="186"/>
                </a:lnTo>
                <a:lnTo>
                  <a:pt x="3" y="185"/>
                </a:lnTo>
                <a:lnTo>
                  <a:pt x="3" y="184"/>
                </a:lnTo>
                <a:lnTo>
                  <a:pt x="3" y="182"/>
                </a:lnTo>
                <a:lnTo>
                  <a:pt x="3" y="181"/>
                </a:lnTo>
                <a:lnTo>
                  <a:pt x="3" y="180"/>
                </a:lnTo>
                <a:lnTo>
                  <a:pt x="3" y="179"/>
                </a:lnTo>
                <a:lnTo>
                  <a:pt x="3" y="178"/>
                </a:lnTo>
                <a:lnTo>
                  <a:pt x="3" y="176"/>
                </a:lnTo>
                <a:lnTo>
                  <a:pt x="3" y="175"/>
                </a:lnTo>
                <a:lnTo>
                  <a:pt x="3" y="174"/>
                </a:lnTo>
                <a:lnTo>
                  <a:pt x="4" y="173"/>
                </a:lnTo>
                <a:lnTo>
                  <a:pt x="4" y="172"/>
                </a:lnTo>
                <a:lnTo>
                  <a:pt x="4" y="171"/>
                </a:lnTo>
                <a:lnTo>
                  <a:pt x="4" y="170"/>
                </a:lnTo>
                <a:lnTo>
                  <a:pt x="4" y="169"/>
                </a:lnTo>
                <a:lnTo>
                  <a:pt x="4" y="168"/>
                </a:lnTo>
                <a:lnTo>
                  <a:pt x="4" y="167"/>
                </a:lnTo>
                <a:lnTo>
                  <a:pt x="4" y="166"/>
                </a:lnTo>
                <a:lnTo>
                  <a:pt x="4" y="165"/>
                </a:lnTo>
                <a:lnTo>
                  <a:pt x="4" y="164"/>
                </a:lnTo>
                <a:lnTo>
                  <a:pt x="4" y="163"/>
                </a:lnTo>
                <a:lnTo>
                  <a:pt x="4" y="162"/>
                </a:lnTo>
                <a:lnTo>
                  <a:pt x="4" y="161"/>
                </a:lnTo>
                <a:lnTo>
                  <a:pt x="4" y="160"/>
                </a:lnTo>
                <a:lnTo>
                  <a:pt x="4" y="159"/>
                </a:lnTo>
                <a:lnTo>
                  <a:pt x="4" y="158"/>
                </a:lnTo>
                <a:lnTo>
                  <a:pt x="4" y="157"/>
                </a:lnTo>
                <a:lnTo>
                  <a:pt x="4" y="156"/>
                </a:lnTo>
                <a:lnTo>
                  <a:pt x="4" y="155"/>
                </a:lnTo>
                <a:lnTo>
                  <a:pt x="4" y="154"/>
                </a:lnTo>
                <a:lnTo>
                  <a:pt x="4" y="153"/>
                </a:lnTo>
                <a:lnTo>
                  <a:pt x="4" y="152"/>
                </a:lnTo>
                <a:lnTo>
                  <a:pt x="4" y="151"/>
                </a:lnTo>
                <a:lnTo>
                  <a:pt x="4" y="151"/>
                </a:lnTo>
                <a:lnTo>
                  <a:pt x="5" y="150"/>
                </a:lnTo>
                <a:lnTo>
                  <a:pt x="5" y="149"/>
                </a:lnTo>
                <a:lnTo>
                  <a:pt x="5" y="148"/>
                </a:lnTo>
                <a:lnTo>
                  <a:pt x="5" y="147"/>
                </a:lnTo>
                <a:lnTo>
                  <a:pt x="5" y="146"/>
                </a:lnTo>
                <a:lnTo>
                  <a:pt x="5" y="146"/>
                </a:lnTo>
                <a:lnTo>
                  <a:pt x="5" y="145"/>
                </a:lnTo>
                <a:lnTo>
                  <a:pt x="5" y="144"/>
                </a:lnTo>
                <a:lnTo>
                  <a:pt x="5" y="143"/>
                </a:lnTo>
                <a:lnTo>
                  <a:pt x="5" y="142"/>
                </a:lnTo>
                <a:lnTo>
                  <a:pt x="5" y="142"/>
                </a:lnTo>
                <a:lnTo>
                  <a:pt x="5" y="141"/>
                </a:lnTo>
                <a:lnTo>
                  <a:pt x="5" y="140"/>
                </a:lnTo>
                <a:lnTo>
                  <a:pt x="5" y="139"/>
                </a:lnTo>
                <a:lnTo>
                  <a:pt x="5" y="139"/>
                </a:lnTo>
                <a:lnTo>
                  <a:pt x="5" y="138"/>
                </a:lnTo>
                <a:lnTo>
                  <a:pt x="5" y="137"/>
                </a:lnTo>
                <a:lnTo>
                  <a:pt x="5" y="136"/>
                </a:lnTo>
                <a:lnTo>
                  <a:pt x="5" y="136"/>
                </a:lnTo>
                <a:lnTo>
                  <a:pt x="5" y="135"/>
                </a:lnTo>
                <a:lnTo>
                  <a:pt x="5" y="134"/>
                </a:lnTo>
                <a:lnTo>
                  <a:pt x="5" y="134"/>
                </a:lnTo>
                <a:lnTo>
                  <a:pt x="5" y="133"/>
                </a:lnTo>
                <a:lnTo>
                  <a:pt x="5" y="132"/>
                </a:lnTo>
                <a:lnTo>
                  <a:pt x="6" y="132"/>
                </a:lnTo>
                <a:lnTo>
                  <a:pt x="6" y="131"/>
                </a:lnTo>
                <a:lnTo>
                  <a:pt x="6" y="130"/>
                </a:lnTo>
                <a:lnTo>
                  <a:pt x="6" y="129"/>
                </a:lnTo>
                <a:lnTo>
                  <a:pt x="6" y="128"/>
                </a:lnTo>
                <a:lnTo>
                  <a:pt x="6" y="127"/>
                </a:lnTo>
                <a:lnTo>
                  <a:pt x="6" y="126"/>
                </a:lnTo>
                <a:lnTo>
                  <a:pt x="6" y="125"/>
                </a:lnTo>
                <a:lnTo>
                  <a:pt x="6" y="124"/>
                </a:lnTo>
                <a:lnTo>
                  <a:pt x="6" y="123"/>
                </a:lnTo>
                <a:lnTo>
                  <a:pt x="6" y="122"/>
                </a:lnTo>
                <a:lnTo>
                  <a:pt x="6" y="122"/>
                </a:lnTo>
                <a:lnTo>
                  <a:pt x="6" y="121"/>
                </a:lnTo>
                <a:lnTo>
                  <a:pt x="6" y="120"/>
                </a:lnTo>
                <a:lnTo>
                  <a:pt x="6" y="119"/>
                </a:lnTo>
                <a:lnTo>
                  <a:pt x="6" y="118"/>
                </a:lnTo>
                <a:lnTo>
                  <a:pt x="7" y="117"/>
                </a:lnTo>
                <a:lnTo>
                  <a:pt x="7" y="117"/>
                </a:lnTo>
                <a:lnTo>
                  <a:pt x="7" y="116"/>
                </a:lnTo>
                <a:lnTo>
                  <a:pt x="7" y="115"/>
                </a:lnTo>
                <a:lnTo>
                  <a:pt x="7" y="114"/>
                </a:lnTo>
                <a:lnTo>
                  <a:pt x="7" y="113"/>
                </a:lnTo>
                <a:lnTo>
                  <a:pt x="7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10"/>
                </a:lnTo>
                <a:lnTo>
                  <a:pt x="7" y="109"/>
                </a:lnTo>
                <a:lnTo>
                  <a:pt x="7" y="108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8" y="106"/>
                </a:lnTo>
                <a:lnTo>
                  <a:pt x="8" y="105"/>
                </a:lnTo>
                <a:lnTo>
                  <a:pt x="8" y="104"/>
                </a:lnTo>
                <a:lnTo>
                  <a:pt x="8" y="103"/>
                </a:lnTo>
                <a:lnTo>
                  <a:pt x="8" y="102"/>
                </a:lnTo>
                <a:lnTo>
                  <a:pt x="8" y="101"/>
                </a:lnTo>
                <a:lnTo>
                  <a:pt x="8" y="100"/>
                </a:lnTo>
                <a:lnTo>
                  <a:pt x="8" y="99"/>
                </a:lnTo>
                <a:lnTo>
                  <a:pt x="8" y="98"/>
                </a:lnTo>
                <a:lnTo>
                  <a:pt x="8" y="97"/>
                </a:lnTo>
                <a:lnTo>
                  <a:pt x="8" y="97"/>
                </a:lnTo>
                <a:lnTo>
                  <a:pt x="9" y="96"/>
                </a:lnTo>
                <a:lnTo>
                  <a:pt x="9" y="95"/>
                </a:lnTo>
                <a:lnTo>
                  <a:pt x="9" y="94"/>
                </a:lnTo>
                <a:lnTo>
                  <a:pt x="9" y="93"/>
                </a:lnTo>
                <a:lnTo>
                  <a:pt x="9" y="92"/>
                </a:lnTo>
                <a:lnTo>
                  <a:pt x="9" y="92"/>
                </a:lnTo>
                <a:lnTo>
                  <a:pt x="9" y="91"/>
                </a:lnTo>
                <a:lnTo>
                  <a:pt x="9" y="90"/>
                </a:lnTo>
                <a:lnTo>
                  <a:pt x="9" y="89"/>
                </a:lnTo>
                <a:lnTo>
                  <a:pt x="9" y="89"/>
                </a:lnTo>
                <a:lnTo>
                  <a:pt x="9" y="88"/>
                </a:lnTo>
                <a:lnTo>
                  <a:pt x="10" y="87"/>
                </a:lnTo>
                <a:lnTo>
                  <a:pt x="10" y="86"/>
                </a:lnTo>
                <a:lnTo>
                  <a:pt x="10" y="86"/>
                </a:lnTo>
                <a:lnTo>
                  <a:pt x="10" y="85"/>
                </a:lnTo>
                <a:lnTo>
                  <a:pt x="10" y="84"/>
                </a:lnTo>
                <a:lnTo>
                  <a:pt x="10" y="84"/>
                </a:lnTo>
                <a:lnTo>
                  <a:pt x="10" y="83"/>
                </a:lnTo>
                <a:lnTo>
                  <a:pt x="10" y="82"/>
                </a:lnTo>
                <a:lnTo>
                  <a:pt x="10" y="81"/>
                </a:lnTo>
                <a:lnTo>
                  <a:pt x="11" y="80"/>
                </a:lnTo>
                <a:lnTo>
                  <a:pt x="11" y="79"/>
                </a:lnTo>
                <a:lnTo>
                  <a:pt x="11" y="78"/>
                </a:lnTo>
                <a:lnTo>
                  <a:pt x="11" y="78"/>
                </a:lnTo>
                <a:lnTo>
                  <a:pt x="11" y="77"/>
                </a:lnTo>
                <a:lnTo>
                  <a:pt x="11" y="76"/>
                </a:lnTo>
                <a:lnTo>
                  <a:pt x="11" y="75"/>
                </a:lnTo>
                <a:lnTo>
                  <a:pt x="12" y="74"/>
                </a:lnTo>
                <a:lnTo>
                  <a:pt x="12" y="73"/>
                </a:lnTo>
                <a:lnTo>
                  <a:pt x="12" y="73"/>
                </a:lnTo>
                <a:lnTo>
                  <a:pt x="12" y="72"/>
                </a:lnTo>
                <a:lnTo>
                  <a:pt x="12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3" y="68"/>
                </a:lnTo>
                <a:lnTo>
                  <a:pt x="13" y="67"/>
                </a:lnTo>
                <a:lnTo>
                  <a:pt x="13" y="67"/>
                </a:lnTo>
                <a:lnTo>
                  <a:pt x="13" y="66"/>
                </a:lnTo>
                <a:lnTo>
                  <a:pt x="13" y="65"/>
                </a:lnTo>
                <a:lnTo>
                  <a:pt x="13" y="65"/>
                </a:lnTo>
                <a:lnTo>
                  <a:pt x="14" y="64"/>
                </a:lnTo>
                <a:lnTo>
                  <a:pt x="14" y="63"/>
                </a:lnTo>
                <a:lnTo>
                  <a:pt x="14" y="62"/>
                </a:lnTo>
                <a:lnTo>
                  <a:pt x="14" y="61"/>
                </a:lnTo>
                <a:lnTo>
                  <a:pt x="14" y="60"/>
                </a:lnTo>
                <a:lnTo>
                  <a:pt x="15" y="59"/>
                </a:lnTo>
                <a:lnTo>
                  <a:pt x="15" y="58"/>
                </a:lnTo>
                <a:lnTo>
                  <a:pt x="15" y="58"/>
                </a:lnTo>
                <a:lnTo>
                  <a:pt x="15" y="57"/>
                </a:lnTo>
                <a:lnTo>
                  <a:pt x="16" y="56"/>
                </a:lnTo>
                <a:lnTo>
                  <a:pt x="16" y="55"/>
                </a:lnTo>
                <a:lnTo>
                  <a:pt x="16" y="55"/>
                </a:lnTo>
                <a:lnTo>
                  <a:pt x="16" y="54"/>
                </a:lnTo>
                <a:lnTo>
                  <a:pt x="16" y="53"/>
                </a:lnTo>
                <a:lnTo>
                  <a:pt x="17" y="53"/>
                </a:lnTo>
                <a:lnTo>
                  <a:pt x="17" y="52"/>
                </a:lnTo>
                <a:lnTo>
                  <a:pt x="17" y="51"/>
                </a:lnTo>
                <a:lnTo>
                  <a:pt x="17" y="51"/>
                </a:lnTo>
                <a:lnTo>
                  <a:pt x="18" y="50"/>
                </a:lnTo>
                <a:lnTo>
                  <a:pt x="18" y="49"/>
                </a:lnTo>
                <a:lnTo>
                  <a:pt x="18" y="48"/>
                </a:lnTo>
                <a:lnTo>
                  <a:pt x="18" y="47"/>
                </a:lnTo>
                <a:lnTo>
                  <a:pt x="19" y="46"/>
                </a:lnTo>
                <a:lnTo>
                  <a:pt x="19" y="45"/>
                </a:lnTo>
                <a:lnTo>
                  <a:pt x="19" y="45"/>
                </a:lnTo>
                <a:lnTo>
                  <a:pt x="20" y="44"/>
                </a:lnTo>
                <a:lnTo>
                  <a:pt x="20" y="43"/>
                </a:lnTo>
                <a:lnTo>
                  <a:pt x="20" y="42"/>
                </a:lnTo>
                <a:lnTo>
                  <a:pt x="21" y="42"/>
                </a:lnTo>
                <a:lnTo>
                  <a:pt x="21" y="41"/>
                </a:lnTo>
                <a:lnTo>
                  <a:pt x="21" y="40"/>
                </a:lnTo>
                <a:lnTo>
                  <a:pt x="22" y="40"/>
                </a:lnTo>
                <a:lnTo>
                  <a:pt x="22" y="39"/>
                </a:lnTo>
                <a:lnTo>
                  <a:pt x="22" y="38"/>
                </a:lnTo>
                <a:lnTo>
                  <a:pt x="23" y="38"/>
                </a:lnTo>
                <a:lnTo>
                  <a:pt x="23" y="37"/>
                </a:lnTo>
                <a:lnTo>
                  <a:pt x="24" y="36"/>
                </a:lnTo>
                <a:lnTo>
                  <a:pt x="24" y="35"/>
                </a:lnTo>
                <a:lnTo>
                  <a:pt x="24" y="35"/>
                </a:lnTo>
                <a:lnTo>
                  <a:pt x="25" y="34"/>
                </a:lnTo>
                <a:lnTo>
                  <a:pt x="25" y="33"/>
                </a:lnTo>
                <a:lnTo>
                  <a:pt x="26" y="32"/>
                </a:lnTo>
                <a:lnTo>
                  <a:pt x="26" y="32"/>
                </a:lnTo>
                <a:lnTo>
                  <a:pt x="27" y="31"/>
                </a:lnTo>
                <a:lnTo>
                  <a:pt x="27" y="30"/>
                </a:lnTo>
                <a:lnTo>
                  <a:pt x="28" y="30"/>
                </a:lnTo>
                <a:lnTo>
                  <a:pt x="28" y="29"/>
                </a:lnTo>
                <a:lnTo>
                  <a:pt x="29" y="29"/>
                </a:lnTo>
                <a:lnTo>
                  <a:pt x="29" y="28"/>
                </a:lnTo>
                <a:lnTo>
                  <a:pt x="30" y="27"/>
                </a:lnTo>
                <a:lnTo>
                  <a:pt x="30" y="27"/>
                </a:lnTo>
                <a:lnTo>
                  <a:pt x="31" y="26"/>
                </a:lnTo>
                <a:lnTo>
                  <a:pt x="31" y="26"/>
                </a:lnTo>
                <a:lnTo>
                  <a:pt x="32" y="25"/>
                </a:lnTo>
                <a:lnTo>
                  <a:pt x="32" y="25"/>
                </a:lnTo>
                <a:lnTo>
                  <a:pt x="33" y="24"/>
                </a:lnTo>
                <a:lnTo>
                  <a:pt x="34" y="24"/>
                </a:lnTo>
                <a:lnTo>
                  <a:pt x="34" y="23"/>
                </a:lnTo>
                <a:lnTo>
                  <a:pt x="35" y="22"/>
                </a:lnTo>
                <a:lnTo>
                  <a:pt x="36" y="22"/>
                </a:lnTo>
                <a:lnTo>
                  <a:pt x="36" y="21"/>
                </a:lnTo>
                <a:lnTo>
                  <a:pt x="37" y="21"/>
                </a:lnTo>
                <a:lnTo>
                  <a:pt x="38" y="20"/>
                </a:lnTo>
                <a:lnTo>
                  <a:pt x="38" y="20"/>
                </a:lnTo>
                <a:lnTo>
                  <a:pt x="39" y="19"/>
                </a:lnTo>
                <a:lnTo>
                  <a:pt x="40" y="19"/>
                </a:lnTo>
                <a:lnTo>
                  <a:pt x="41" y="18"/>
                </a:lnTo>
                <a:lnTo>
                  <a:pt x="41" y="18"/>
                </a:lnTo>
                <a:lnTo>
                  <a:pt x="42" y="17"/>
                </a:lnTo>
                <a:lnTo>
                  <a:pt x="43" y="17"/>
                </a:lnTo>
                <a:lnTo>
                  <a:pt x="43" y="16"/>
                </a:lnTo>
                <a:lnTo>
                  <a:pt x="44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7" y="15"/>
                </a:lnTo>
                <a:lnTo>
                  <a:pt x="48" y="14"/>
                </a:lnTo>
                <a:lnTo>
                  <a:pt x="48" y="14"/>
                </a:lnTo>
                <a:lnTo>
                  <a:pt x="49" y="14"/>
                </a:lnTo>
                <a:lnTo>
                  <a:pt x="50" y="13"/>
                </a:lnTo>
                <a:lnTo>
                  <a:pt x="51" y="13"/>
                </a:lnTo>
                <a:lnTo>
                  <a:pt x="51" y="13"/>
                </a:lnTo>
                <a:lnTo>
                  <a:pt x="52" y="12"/>
                </a:lnTo>
                <a:lnTo>
                  <a:pt x="53" y="12"/>
                </a:lnTo>
                <a:lnTo>
                  <a:pt x="53" y="12"/>
                </a:lnTo>
                <a:lnTo>
                  <a:pt x="54" y="12"/>
                </a:lnTo>
                <a:lnTo>
                  <a:pt x="55" y="11"/>
                </a:lnTo>
                <a:lnTo>
                  <a:pt x="56" y="11"/>
                </a:lnTo>
                <a:lnTo>
                  <a:pt x="56" y="11"/>
                </a:lnTo>
                <a:lnTo>
                  <a:pt x="57" y="11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60" y="10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4" y="8"/>
                </a:lnTo>
                <a:lnTo>
                  <a:pt x="65" y="8"/>
                </a:lnTo>
                <a:lnTo>
                  <a:pt x="66" y="8"/>
                </a:lnTo>
                <a:lnTo>
                  <a:pt x="66" y="8"/>
                </a:lnTo>
                <a:lnTo>
                  <a:pt x="67" y="8"/>
                </a:lnTo>
                <a:lnTo>
                  <a:pt x="68" y="8"/>
                </a:lnTo>
                <a:lnTo>
                  <a:pt x="68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6"/>
                </a:lnTo>
                <a:lnTo>
                  <a:pt x="73" y="6"/>
                </a:lnTo>
                <a:lnTo>
                  <a:pt x="74" y="6"/>
                </a:lnTo>
                <a:lnTo>
                  <a:pt x="75" y="6"/>
                </a:lnTo>
                <a:lnTo>
                  <a:pt x="76" y="6"/>
                </a:lnTo>
                <a:lnTo>
                  <a:pt x="76" y="6"/>
                </a:lnTo>
                <a:lnTo>
                  <a:pt x="77" y="6"/>
                </a:lnTo>
                <a:lnTo>
                  <a:pt x="78" y="6"/>
                </a:lnTo>
                <a:lnTo>
                  <a:pt x="78" y="5"/>
                </a:lnTo>
                <a:lnTo>
                  <a:pt x="79" y="5"/>
                </a:lnTo>
                <a:lnTo>
                  <a:pt x="80" y="5"/>
                </a:lnTo>
                <a:lnTo>
                  <a:pt x="80" y="5"/>
                </a:lnTo>
                <a:lnTo>
                  <a:pt x="81" y="5"/>
                </a:lnTo>
                <a:lnTo>
                  <a:pt x="82" y="5"/>
                </a:lnTo>
                <a:lnTo>
                  <a:pt x="83" y="5"/>
                </a:lnTo>
                <a:lnTo>
                  <a:pt x="83" y="5"/>
                </a:lnTo>
                <a:lnTo>
                  <a:pt x="84" y="4"/>
                </a:lnTo>
                <a:lnTo>
                  <a:pt x="85" y="4"/>
                </a:lnTo>
                <a:lnTo>
                  <a:pt x="85" y="4"/>
                </a:lnTo>
                <a:lnTo>
                  <a:pt x="86" y="4"/>
                </a:lnTo>
                <a:lnTo>
                  <a:pt x="87" y="4"/>
                </a:lnTo>
                <a:lnTo>
                  <a:pt x="88" y="4"/>
                </a:lnTo>
                <a:lnTo>
                  <a:pt x="88" y="4"/>
                </a:lnTo>
                <a:lnTo>
                  <a:pt x="89" y="4"/>
                </a:lnTo>
                <a:lnTo>
                  <a:pt x="90" y="4"/>
                </a:lnTo>
                <a:lnTo>
                  <a:pt x="90" y="4"/>
                </a:lnTo>
                <a:lnTo>
                  <a:pt x="91" y="4"/>
                </a:lnTo>
                <a:lnTo>
                  <a:pt x="92" y="3"/>
                </a:lnTo>
                <a:lnTo>
                  <a:pt x="93" y="3"/>
                </a:lnTo>
                <a:lnTo>
                  <a:pt x="93" y="3"/>
                </a:lnTo>
                <a:lnTo>
                  <a:pt x="94" y="3"/>
                </a:lnTo>
                <a:lnTo>
                  <a:pt x="95" y="3"/>
                </a:lnTo>
                <a:lnTo>
                  <a:pt x="95" y="3"/>
                </a:lnTo>
                <a:lnTo>
                  <a:pt x="96" y="3"/>
                </a:lnTo>
                <a:lnTo>
                  <a:pt x="97" y="3"/>
                </a:lnTo>
                <a:lnTo>
                  <a:pt x="98" y="3"/>
                </a:lnTo>
                <a:lnTo>
                  <a:pt x="98" y="3"/>
                </a:lnTo>
                <a:lnTo>
                  <a:pt x="99" y="3"/>
                </a:lnTo>
                <a:lnTo>
                  <a:pt x="100" y="3"/>
                </a:lnTo>
                <a:lnTo>
                  <a:pt x="100" y="3"/>
                </a:lnTo>
                <a:lnTo>
                  <a:pt x="101" y="2"/>
                </a:lnTo>
                <a:lnTo>
                  <a:pt x="102" y="2"/>
                </a:lnTo>
                <a:lnTo>
                  <a:pt x="103" y="2"/>
                </a:lnTo>
                <a:lnTo>
                  <a:pt x="103" y="2"/>
                </a:lnTo>
                <a:lnTo>
                  <a:pt x="104" y="2"/>
                </a:lnTo>
                <a:lnTo>
                  <a:pt x="105" y="2"/>
                </a:lnTo>
                <a:lnTo>
                  <a:pt x="105" y="2"/>
                </a:lnTo>
                <a:lnTo>
                  <a:pt x="106" y="2"/>
                </a:lnTo>
                <a:lnTo>
                  <a:pt x="107" y="2"/>
                </a:lnTo>
                <a:lnTo>
                  <a:pt x="108" y="2"/>
                </a:lnTo>
                <a:lnTo>
                  <a:pt x="108" y="2"/>
                </a:lnTo>
                <a:lnTo>
                  <a:pt x="109" y="2"/>
                </a:lnTo>
                <a:lnTo>
                  <a:pt x="110" y="2"/>
                </a:lnTo>
                <a:lnTo>
                  <a:pt x="110" y="2"/>
                </a:lnTo>
                <a:lnTo>
                  <a:pt x="111" y="2"/>
                </a:lnTo>
                <a:lnTo>
                  <a:pt x="112" y="2"/>
                </a:lnTo>
                <a:lnTo>
                  <a:pt x="113" y="2"/>
                </a:lnTo>
                <a:lnTo>
                  <a:pt x="113" y="2"/>
                </a:lnTo>
                <a:lnTo>
                  <a:pt x="114" y="1"/>
                </a:lnTo>
                <a:lnTo>
                  <a:pt x="115" y="1"/>
                </a:lnTo>
                <a:lnTo>
                  <a:pt x="115" y="1"/>
                </a:lnTo>
                <a:lnTo>
                  <a:pt x="116" y="1"/>
                </a:lnTo>
                <a:lnTo>
                  <a:pt x="117" y="1"/>
                </a:lnTo>
                <a:lnTo>
                  <a:pt x="118" y="1"/>
                </a:lnTo>
                <a:lnTo>
                  <a:pt x="118" y="1"/>
                </a:lnTo>
                <a:lnTo>
                  <a:pt x="119" y="1"/>
                </a:lnTo>
                <a:lnTo>
                  <a:pt x="120" y="1"/>
                </a:lnTo>
                <a:lnTo>
                  <a:pt x="120" y="1"/>
                </a:lnTo>
                <a:lnTo>
                  <a:pt x="121" y="1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5" y="1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9" y="1"/>
                </a:lnTo>
                <a:lnTo>
                  <a:pt x="130" y="1"/>
                </a:lnTo>
                <a:lnTo>
                  <a:pt x="130" y="1"/>
                </a:lnTo>
                <a:lnTo>
                  <a:pt x="131" y="1"/>
                </a:lnTo>
                <a:lnTo>
                  <a:pt x="132" y="1"/>
                </a:lnTo>
                <a:lnTo>
                  <a:pt x="132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2" y="0"/>
                </a:lnTo>
                <a:lnTo>
                  <a:pt x="162" y="0"/>
                </a:lnTo>
                <a:lnTo>
                  <a:pt x="163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7" y="0"/>
                </a:lnTo>
                <a:lnTo>
                  <a:pt x="167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1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4" y="0"/>
                </a:lnTo>
                <a:lnTo>
                  <a:pt x="194" y="0"/>
                </a:lnTo>
                <a:lnTo>
                  <a:pt x="195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9" y="0"/>
                </a:lnTo>
                <a:lnTo>
                  <a:pt x="199" y="0"/>
                </a:lnTo>
                <a:lnTo>
                  <a:pt x="200" y="0"/>
                </a:lnTo>
                <a:lnTo>
                  <a:pt x="201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4" y="1"/>
                </a:lnTo>
                <a:lnTo>
                  <a:pt x="204" y="1"/>
                </a:lnTo>
                <a:lnTo>
                  <a:pt x="205" y="1"/>
                </a:lnTo>
                <a:lnTo>
                  <a:pt x="206" y="1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09" y="1"/>
                </a:lnTo>
                <a:lnTo>
                  <a:pt x="209" y="1"/>
                </a:lnTo>
                <a:lnTo>
                  <a:pt x="210" y="1"/>
                </a:lnTo>
                <a:lnTo>
                  <a:pt x="211" y="1"/>
                </a:lnTo>
                <a:lnTo>
                  <a:pt x="211" y="1"/>
                </a:lnTo>
                <a:lnTo>
                  <a:pt x="212" y="1"/>
                </a:lnTo>
                <a:lnTo>
                  <a:pt x="213" y="1"/>
                </a:lnTo>
                <a:lnTo>
                  <a:pt x="214" y="1"/>
                </a:lnTo>
                <a:lnTo>
                  <a:pt x="214" y="1"/>
                </a:lnTo>
                <a:lnTo>
                  <a:pt x="215" y="1"/>
                </a:lnTo>
                <a:lnTo>
                  <a:pt x="216" y="1"/>
                </a:lnTo>
                <a:lnTo>
                  <a:pt x="216" y="1"/>
                </a:lnTo>
                <a:lnTo>
                  <a:pt x="217" y="1"/>
                </a:lnTo>
                <a:lnTo>
                  <a:pt x="218" y="1"/>
                </a:lnTo>
                <a:lnTo>
                  <a:pt x="219" y="1"/>
                </a:lnTo>
                <a:lnTo>
                  <a:pt x="219" y="1"/>
                </a:lnTo>
                <a:lnTo>
                  <a:pt x="220" y="1"/>
                </a:lnTo>
                <a:lnTo>
                  <a:pt x="221" y="2"/>
                </a:lnTo>
                <a:lnTo>
                  <a:pt x="221" y="2"/>
                </a:lnTo>
                <a:lnTo>
                  <a:pt x="222" y="2"/>
                </a:lnTo>
                <a:lnTo>
                  <a:pt x="223" y="2"/>
                </a:lnTo>
                <a:lnTo>
                  <a:pt x="224" y="2"/>
                </a:lnTo>
                <a:lnTo>
                  <a:pt x="224" y="2"/>
                </a:lnTo>
                <a:lnTo>
                  <a:pt x="225" y="2"/>
                </a:lnTo>
                <a:lnTo>
                  <a:pt x="226" y="2"/>
                </a:lnTo>
                <a:lnTo>
                  <a:pt x="226" y="2"/>
                </a:lnTo>
                <a:lnTo>
                  <a:pt x="227" y="2"/>
                </a:lnTo>
                <a:lnTo>
                  <a:pt x="228" y="2"/>
                </a:lnTo>
                <a:lnTo>
                  <a:pt x="229" y="2"/>
                </a:lnTo>
                <a:lnTo>
                  <a:pt x="229" y="2"/>
                </a:lnTo>
                <a:lnTo>
                  <a:pt x="230" y="2"/>
                </a:lnTo>
                <a:lnTo>
                  <a:pt x="231" y="2"/>
                </a:lnTo>
                <a:lnTo>
                  <a:pt x="231" y="2"/>
                </a:lnTo>
                <a:lnTo>
                  <a:pt x="232" y="2"/>
                </a:lnTo>
                <a:lnTo>
                  <a:pt x="233" y="2"/>
                </a:lnTo>
                <a:lnTo>
                  <a:pt x="234" y="3"/>
                </a:lnTo>
                <a:lnTo>
                  <a:pt x="234" y="3"/>
                </a:lnTo>
                <a:lnTo>
                  <a:pt x="235" y="3"/>
                </a:lnTo>
                <a:lnTo>
                  <a:pt x="236" y="3"/>
                </a:lnTo>
                <a:lnTo>
                  <a:pt x="236" y="3"/>
                </a:lnTo>
                <a:lnTo>
                  <a:pt x="237" y="3"/>
                </a:lnTo>
                <a:lnTo>
                  <a:pt x="238" y="3"/>
                </a:lnTo>
                <a:lnTo>
                  <a:pt x="239" y="3"/>
                </a:lnTo>
                <a:lnTo>
                  <a:pt x="239" y="3"/>
                </a:lnTo>
                <a:lnTo>
                  <a:pt x="240" y="3"/>
                </a:lnTo>
                <a:lnTo>
                  <a:pt x="241" y="3"/>
                </a:lnTo>
                <a:lnTo>
                  <a:pt x="241" y="3"/>
                </a:lnTo>
                <a:lnTo>
                  <a:pt x="242" y="3"/>
                </a:lnTo>
                <a:lnTo>
                  <a:pt x="243" y="4"/>
                </a:lnTo>
                <a:lnTo>
                  <a:pt x="244" y="4"/>
                </a:lnTo>
                <a:lnTo>
                  <a:pt x="244" y="4"/>
                </a:lnTo>
                <a:lnTo>
                  <a:pt x="245" y="4"/>
                </a:lnTo>
                <a:lnTo>
                  <a:pt x="246" y="4"/>
                </a:lnTo>
                <a:lnTo>
                  <a:pt x="246" y="4"/>
                </a:lnTo>
                <a:lnTo>
                  <a:pt x="247" y="4"/>
                </a:lnTo>
                <a:lnTo>
                  <a:pt x="248" y="4"/>
                </a:lnTo>
                <a:lnTo>
                  <a:pt x="249" y="4"/>
                </a:lnTo>
                <a:lnTo>
                  <a:pt x="249" y="4"/>
                </a:lnTo>
                <a:lnTo>
                  <a:pt x="250" y="4"/>
                </a:lnTo>
                <a:lnTo>
                  <a:pt x="251" y="5"/>
                </a:lnTo>
                <a:lnTo>
                  <a:pt x="251" y="5"/>
                </a:lnTo>
                <a:lnTo>
                  <a:pt x="252" y="5"/>
                </a:lnTo>
                <a:lnTo>
                  <a:pt x="253" y="5"/>
                </a:lnTo>
                <a:lnTo>
                  <a:pt x="253" y="5"/>
                </a:lnTo>
                <a:lnTo>
                  <a:pt x="254" y="5"/>
                </a:lnTo>
                <a:lnTo>
                  <a:pt x="255" y="5"/>
                </a:lnTo>
                <a:lnTo>
                  <a:pt x="256" y="5"/>
                </a:lnTo>
                <a:lnTo>
                  <a:pt x="256" y="6"/>
                </a:lnTo>
                <a:lnTo>
                  <a:pt x="257" y="6"/>
                </a:lnTo>
                <a:lnTo>
                  <a:pt x="258" y="6"/>
                </a:lnTo>
                <a:lnTo>
                  <a:pt x="258" y="6"/>
                </a:lnTo>
                <a:lnTo>
                  <a:pt x="259" y="6"/>
                </a:lnTo>
                <a:lnTo>
                  <a:pt x="260" y="6"/>
                </a:lnTo>
                <a:lnTo>
                  <a:pt x="261" y="6"/>
                </a:lnTo>
                <a:lnTo>
                  <a:pt x="261" y="6"/>
                </a:lnTo>
                <a:lnTo>
                  <a:pt x="262" y="7"/>
                </a:lnTo>
                <a:lnTo>
                  <a:pt x="263" y="7"/>
                </a:lnTo>
                <a:lnTo>
                  <a:pt x="263" y="7"/>
                </a:lnTo>
                <a:lnTo>
                  <a:pt x="264" y="7"/>
                </a:lnTo>
                <a:lnTo>
                  <a:pt x="265" y="7"/>
                </a:lnTo>
                <a:lnTo>
                  <a:pt x="266" y="7"/>
                </a:lnTo>
                <a:lnTo>
                  <a:pt x="266" y="8"/>
                </a:lnTo>
                <a:lnTo>
                  <a:pt x="267" y="8"/>
                </a:lnTo>
                <a:lnTo>
                  <a:pt x="268" y="8"/>
                </a:lnTo>
                <a:lnTo>
                  <a:pt x="268" y="8"/>
                </a:lnTo>
                <a:lnTo>
                  <a:pt x="269" y="8"/>
                </a:lnTo>
                <a:lnTo>
                  <a:pt x="270" y="8"/>
                </a:lnTo>
                <a:lnTo>
                  <a:pt x="271" y="9"/>
                </a:lnTo>
                <a:lnTo>
                  <a:pt x="271" y="9"/>
                </a:lnTo>
                <a:lnTo>
                  <a:pt x="272" y="9"/>
                </a:lnTo>
                <a:lnTo>
                  <a:pt x="273" y="9"/>
                </a:lnTo>
                <a:lnTo>
                  <a:pt x="273" y="9"/>
                </a:lnTo>
                <a:lnTo>
                  <a:pt x="274" y="10"/>
                </a:lnTo>
                <a:lnTo>
                  <a:pt x="275" y="10"/>
                </a:lnTo>
                <a:lnTo>
                  <a:pt x="276" y="10"/>
                </a:lnTo>
                <a:lnTo>
                  <a:pt x="276" y="10"/>
                </a:lnTo>
                <a:lnTo>
                  <a:pt x="277" y="11"/>
                </a:lnTo>
                <a:lnTo>
                  <a:pt x="278" y="11"/>
                </a:lnTo>
                <a:lnTo>
                  <a:pt x="278" y="11"/>
                </a:lnTo>
                <a:lnTo>
                  <a:pt x="279" y="11"/>
                </a:lnTo>
                <a:lnTo>
                  <a:pt x="280" y="12"/>
                </a:lnTo>
                <a:lnTo>
                  <a:pt x="281" y="12"/>
                </a:lnTo>
                <a:lnTo>
                  <a:pt x="281" y="12"/>
                </a:lnTo>
                <a:lnTo>
                  <a:pt x="282" y="12"/>
                </a:lnTo>
                <a:lnTo>
                  <a:pt x="283" y="13"/>
                </a:lnTo>
                <a:lnTo>
                  <a:pt x="283" y="13"/>
                </a:lnTo>
                <a:lnTo>
                  <a:pt x="284" y="13"/>
                </a:lnTo>
                <a:lnTo>
                  <a:pt x="285" y="14"/>
                </a:lnTo>
                <a:lnTo>
                  <a:pt x="286" y="14"/>
                </a:lnTo>
                <a:lnTo>
                  <a:pt x="286" y="14"/>
                </a:lnTo>
                <a:lnTo>
                  <a:pt x="287" y="15"/>
                </a:lnTo>
                <a:lnTo>
                  <a:pt x="288" y="15"/>
                </a:lnTo>
                <a:lnTo>
                  <a:pt x="288" y="15"/>
                </a:lnTo>
                <a:lnTo>
                  <a:pt x="289" y="16"/>
                </a:lnTo>
                <a:lnTo>
                  <a:pt x="290" y="16"/>
                </a:lnTo>
                <a:lnTo>
                  <a:pt x="291" y="16"/>
                </a:lnTo>
                <a:lnTo>
                  <a:pt x="291" y="17"/>
                </a:lnTo>
                <a:lnTo>
                  <a:pt x="292" y="17"/>
                </a:lnTo>
                <a:lnTo>
                  <a:pt x="293" y="18"/>
                </a:lnTo>
                <a:lnTo>
                  <a:pt x="293" y="18"/>
                </a:lnTo>
                <a:lnTo>
                  <a:pt x="294" y="19"/>
                </a:lnTo>
                <a:lnTo>
                  <a:pt x="295" y="19"/>
                </a:lnTo>
                <a:lnTo>
                  <a:pt x="295" y="20"/>
                </a:lnTo>
                <a:lnTo>
                  <a:pt x="296" y="20"/>
                </a:lnTo>
                <a:lnTo>
                  <a:pt x="297" y="21"/>
                </a:lnTo>
                <a:lnTo>
                  <a:pt x="298" y="21"/>
                </a:lnTo>
                <a:lnTo>
                  <a:pt x="298" y="22"/>
                </a:lnTo>
                <a:lnTo>
                  <a:pt x="299" y="22"/>
                </a:lnTo>
                <a:lnTo>
                  <a:pt x="300" y="23"/>
                </a:lnTo>
                <a:lnTo>
                  <a:pt x="300" y="24"/>
                </a:lnTo>
                <a:lnTo>
                  <a:pt x="301" y="24"/>
                </a:lnTo>
                <a:lnTo>
                  <a:pt x="302" y="25"/>
                </a:lnTo>
                <a:lnTo>
                  <a:pt x="303" y="26"/>
                </a:lnTo>
                <a:lnTo>
                  <a:pt x="303" y="26"/>
                </a:lnTo>
                <a:lnTo>
                  <a:pt x="304" y="27"/>
                </a:lnTo>
                <a:lnTo>
                  <a:pt x="305" y="28"/>
                </a:lnTo>
                <a:lnTo>
                  <a:pt x="305" y="29"/>
                </a:lnTo>
                <a:lnTo>
                  <a:pt x="306" y="30"/>
                </a:lnTo>
                <a:lnTo>
                  <a:pt x="307" y="31"/>
                </a:lnTo>
                <a:lnTo>
                  <a:pt x="308" y="32"/>
                </a:lnTo>
                <a:lnTo>
                  <a:pt x="308" y="33"/>
                </a:lnTo>
                <a:lnTo>
                  <a:pt x="309" y="34"/>
                </a:lnTo>
                <a:lnTo>
                  <a:pt x="310" y="35"/>
                </a:lnTo>
                <a:lnTo>
                  <a:pt x="310" y="36"/>
                </a:lnTo>
                <a:lnTo>
                  <a:pt x="311" y="37"/>
                </a:lnTo>
                <a:lnTo>
                  <a:pt x="312" y="39"/>
                </a:lnTo>
                <a:lnTo>
                  <a:pt x="313" y="40"/>
                </a:lnTo>
                <a:lnTo>
                  <a:pt x="313" y="42"/>
                </a:lnTo>
                <a:lnTo>
                  <a:pt x="314" y="43"/>
                </a:lnTo>
                <a:lnTo>
                  <a:pt x="315" y="45"/>
                </a:lnTo>
                <a:lnTo>
                  <a:pt x="315" y="47"/>
                </a:lnTo>
                <a:lnTo>
                  <a:pt x="316" y="49"/>
                </a:lnTo>
                <a:lnTo>
                  <a:pt x="317" y="51"/>
                </a:lnTo>
                <a:lnTo>
                  <a:pt x="318" y="53"/>
                </a:lnTo>
                <a:lnTo>
                  <a:pt x="318" y="55"/>
                </a:lnTo>
                <a:lnTo>
                  <a:pt x="319" y="58"/>
                </a:lnTo>
                <a:lnTo>
                  <a:pt x="320" y="61"/>
                </a:lnTo>
                <a:lnTo>
                  <a:pt x="320" y="64"/>
                </a:lnTo>
                <a:lnTo>
                  <a:pt x="321" y="67"/>
                </a:lnTo>
                <a:lnTo>
                  <a:pt x="322" y="71"/>
                </a:lnTo>
                <a:lnTo>
                  <a:pt x="323" y="75"/>
                </a:lnTo>
                <a:lnTo>
                  <a:pt x="323" y="79"/>
                </a:lnTo>
                <a:lnTo>
                  <a:pt x="324" y="81"/>
                </a:lnTo>
                <a:lnTo>
                  <a:pt x="324" y="84"/>
                </a:lnTo>
                <a:lnTo>
                  <a:pt x="324" y="86"/>
                </a:lnTo>
                <a:lnTo>
                  <a:pt x="325" y="89"/>
                </a:lnTo>
                <a:lnTo>
                  <a:pt x="325" y="92"/>
                </a:lnTo>
                <a:lnTo>
                  <a:pt x="325" y="95"/>
                </a:lnTo>
                <a:lnTo>
                  <a:pt x="326" y="98"/>
                </a:lnTo>
                <a:lnTo>
                  <a:pt x="326" y="102"/>
                </a:lnTo>
                <a:lnTo>
                  <a:pt x="326" y="105"/>
                </a:lnTo>
                <a:lnTo>
                  <a:pt x="327" y="109"/>
                </a:lnTo>
                <a:lnTo>
                  <a:pt x="327" y="114"/>
                </a:lnTo>
                <a:lnTo>
                  <a:pt x="328" y="118"/>
                </a:lnTo>
                <a:lnTo>
                  <a:pt x="328" y="120"/>
                </a:lnTo>
                <a:lnTo>
                  <a:pt x="328" y="123"/>
                </a:lnTo>
                <a:lnTo>
                  <a:pt x="328" y="126"/>
                </a:lnTo>
                <a:lnTo>
                  <a:pt x="328" y="128"/>
                </a:lnTo>
                <a:lnTo>
                  <a:pt x="328" y="131"/>
                </a:lnTo>
                <a:lnTo>
                  <a:pt x="329" y="134"/>
                </a:lnTo>
                <a:lnTo>
                  <a:pt x="329" y="137"/>
                </a:lnTo>
                <a:lnTo>
                  <a:pt x="329" y="140"/>
                </a:lnTo>
                <a:lnTo>
                  <a:pt x="329" y="143"/>
                </a:lnTo>
                <a:lnTo>
                  <a:pt x="329" y="147"/>
                </a:lnTo>
                <a:lnTo>
                  <a:pt x="329" y="150"/>
                </a:lnTo>
                <a:lnTo>
                  <a:pt x="330" y="154"/>
                </a:lnTo>
                <a:lnTo>
                  <a:pt x="330" y="158"/>
                </a:lnTo>
                <a:lnTo>
                  <a:pt x="330" y="162"/>
                </a:lnTo>
                <a:lnTo>
                  <a:pt x="330" y="166"/>
                </a:lnTo>
                <a:lnTo>
                  <a:pt x="330" y="171"/>
                </a:lnTo>
                <a:lnTo>
                  <a:pt x="330" y="173"/>
                </a:lnTo>
                <a:lnTo>
                  <a:pt x="331" y="176"/>
                </a:lnTo>
                <a:lnTo>
                  <a:pt x="331" y="178"/>
                </a:lnTo>
                <a:lnTo>
                  <a:pt x="331" y="181"/>
                </a:lnTo>
                <a:lnTo>
                  <a:pt x="331" y="183"/>
                </a:lnTo>
                <a:lnTo>
                  <a:pt x="331" y="186"/>
                </a:lnTo>
                <a:lnTo>
                  <a:pt x="331" y="189"/>
                </a:lnTo>
                <a:lnTo>
                  <a:pt x="331" y="192"/>
                </a:lnTo>
                <a:lnTo>
                  <a:pt x="331" y="195"/>
                </a:lnTo>
                <a:lnTo>
                  <a:pt x="331" y="198"/>
                </a:lnTo>
                <a:lnTo>
                  <a:pt x="331" y="201"/>
                </a:lnTo>
                <a:lnTo>
                  <a:pt x="331" y="204"/>
                </a:lnTo>
                <a:lnTo>
                  <a:pt x="332" y="207"/>
                </a:lnTo>
                <a:lnTo>
                  <a:pt x="332" y="211"/>
                </a:lnTo>
                <a:lnTo>
                  <a:pt x="332" y="214"/>
                </a:lnTo>
                <a:lnTo>
                  <a:pt x="332" y="218"/>
                </a:lnTo>
                <a:lnTo>
                  <a:pt x="332" y="222"/>
                </a:lnTo>
                <a:lnTo>
                  <a:pt x="332" y="225"/>
                </a:lnTo>
                <a:lnTo>
                  <a:pt x="332" y="229"/>
                </a:lnTo>
                <a:lnTo>
                  <a:pt x="332" y="234"/>
                </a:lnTo>
                <a:lnTo>
                  <a:pt x="332" y="238"/>
                </a:lnTo>
                <a:lnTo>
                  <a:pt x="332" y="242"/>
                </a:lnTo>
                <a:lnTo>
                  <a:pt x="332" y="247"/>
                </a:lnTo>
                <a:lnTo>
                  <a:pt x="332" y="249"/>
                </a:lnTo>
                <a:lnTo>
                  <a:pt x="333" y="252"/>
                </a:lnTo>
                <a:lnTo>
                  <a:pt x="333" y="254"/>
                </a:lnTo>
                <a:lnTo>
                  <a:pt x="333" y="257"/>
                </a:lnTo>
                <a:lnTo>
                  <a:pt x="333" y="259"/>
                </a:lnTo>
                <a:lnTo>
                  <a:pt x="333" y="262"/>
                </a:lnTo>
                <a:lnTo>
                  <a:pt x="333" y="264"/>
                </a:lnTo>
                <a:lnTo>
                  <a:pt x="333" y="267"/>
                </a:lnTo>
                <a:lnTo>
                  <a:pt x="333" y="270"/>
                </a:lnTo>
                <a:lnTo>
                  <a:pt x="333" y="273"/>
                </a:lnTo>
                <a:lnTo>
                  <a:pt x="333" y="276"/>
                </a:lnTo>
                <a:lnTo>
                  <a:pt x="333" y="278"/>
                </a:lnTo>
                <a:lnTo>
                  <a:pt x="333" y="281"/>
                </a:lnTo>
                <a:lnTo>
                  <a:pt x="333" y="284"/>
                </a:lnTo>
                <a:lnTo>
                  <a:pt x="333" y="288"/>
                </a:lnTo>
                <a:lnTo>
                  <a:pt x="333" y="291"/>
                </a:lnTo>
                <a:lnTo>
                  <a:pt x="333" y="294"/>
                </a:lnTo>
                <a:lnTo>
                  <a:pt x="333" y="297"/>
                </a:lnTo>
                <a:lnTo>
                  <a:pt x="333" y="301"/>
                </a:lnTo>
                <a:lnTo>
                  <a:pt x="333" y="304"/>
                </a:lnTo>
                <a:lnTo>
                  <a:pt x="333" y="308"/>
                </a:lnTo>
                <a:lnTo>
                  <a:pt x="333" y="311"/>
                </a:lnTo>
                <a:lnTo>
                  <a:pt x="333" y="315"/>
                </a:lnTo>
                <a:lnTo>
                  <a:pt x="333" y="319"/>
                </a:lnTo>
                <a:lnTo>
                  <a:pt x="334" y="323"/>
                </a:lnTo>
                <a:lnTo>
                  <a:pt x="334" y="327"/>
                </a:lnTo>
                <a:lnTo>
                  <a:pt x="334" y="331"/>
                </a:lnTo>
                <a:lnTo>
                  <a:pt x="334" y="335"/>
                </a:lnTo>
                <a:lnTo>
                  <a:pt x="334" y="339"/>
                </a:lnTo>
                <a:lnTo>
                  <a:pt x="334" y="342"/>
                </a:lnTo>
              </a:path>
            </a:pathLst>
          </a:cu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121">
            <a:extLst>
              <a:ext uri="{FF2B5EF4-FFF2-40B4-BE49-F238E27FC236}">
                <a16:creationId xmlns:a16="http://schemas.microsoft.com/office/drawing/2014/main" id="{85CED48D-5E67-47ED-96C9-7708E44878C1}"/>
              </a:ext>
            </a:extLst>
          </p:cNvPr>
          <p:cNvSpPr>
            <a:spLocks/>
          </p:cNvSpPr>
          <p:nvPr/>
        </p:nvSpPr>
        <p:spPr bwMode="auto">
          <a:xfrm>
            <a:off x="3736057" y="1112704"/>
            <a:ext cx="1662207" cy="2683847"/>
          </a:xfrm>
          <a:custGeom>
            <a:avLst/>
            <a:gdLst>
              <a:gd name="T0" fmla="*/ 1 w 337"/>
              <a:gd name="T1" fmla="*/ 33 h 331"/>
              <a:gd name="T2" fmla="*/ 1 w 337"/>
              <a:gd name="T3" fmla="*/ 63 h 331"/>
              <a:gd name="T4" fmla="*/ 1 w 337"/>
              <a:gd name="T5" fmla="*/ 88 h 331"/>
              <a:gd name="T6" fmla="*/ 2 w 337"/>
              <a:gd name="T7" fmla="*/ 108 h 331"/>
              <a:gd name="T8" fmla="*/ 2 w 337"/>
              <a:gd name="T9" fmla="*/ 126 h 331"/>
              <a:gd name="T10" fmla="*/ 3 w 337"/>
              <a:gd name="T11" fmla="*/ 141 h 331"/>
              <a:gd name="T12" fmla="*/ 3 w 337"/>
              <a:gd name="T13" fmla="*/ 154 h 331"/>
              <a:gd name="T14" fmla="*/ 4 w 337"/>
              <a:gd name="T15" fmla="*/ 165 h 331"/>
              <a:gd name="T16" fmla="*/ 4 w 337"/>
              <a:gd name="T17" fmla="*/ 175 h 331"/>
              <a:gd name="T18" fmla="*/ 5 w 337"/>
              <a:gd name="T19" fmla="*/ 184 h 331"/>
              <a:gd name="T20" fmla="*/ 5 w 337"/>
              <a:gd name="T21" fmla="*/ 192 h 331"/>
              <a:gd name="T22" fmla="*/ 6 w 337"/>
              <a:gd name="T23" fmla="*/ 201 h 331"/>
              <a:gd name="T24" fmla="*/ 6 w 337"/>
              <a:gd name="T25" fmla="*/ 211 h 331"/>
              <a:gd name="T26" fmla="*/ 7 w 337"/>
              <a:gd name="T27" fmla="*/ 219 h 331"/>
              <a:gd name="T28" fmla="*/ 8 w 337"/>
              <a:gd name="T29" fmla="*/ 228 h 331"/>
              <a:gd name="T30" fmla="*/ 9 w 337"/>
              <a:gd name="T31" fmla="*/ 237 h 331"/>
              <a:gd name="T32" fmla="*/ 10 w 337"/>
              <a:gd name="T33" fmla="*/ 245 h 331"/>
              <a:gd name="T34" fmla="*/ 12 w 337"/>
              <a:gd name="T35" fmla="*/ 254 h 331"/>
              <a:gd name="T36" fmla="*/ 14 w 337"/>
              <a:gd name="T37" fmla="*/ 263 h 331"/>
              <a:gd name="T38" fmla="*/ 16 w 337"/>
              <a:gd name="T39" fmla="*/ 272 h 331"/>
              <a:gd name="T40" fmla="*/ 19 w 337"/>
              <a:gd name="T41" fmla="*/ 280 h 331"/>
              <a:gd name="T42" fmla="*/ 22 w 337"/>
              <a:gd name="T43" fmla="*/ 288 h 331"/>
              <a:gd name="T44" fmla="*/ 27 w 337"/>
              <a:gd name="T45" fmla="*/ 296 h 331"/>
              <a:gd name="T46" fmla="*/ 33 w 337"/>
              <a:gd name="T47" fmla="*/ 302 h 331"/>
              <a:gd name="T48" fmla="*/ 41 w 337"/>
              <a:gd name="T49" fmla="*/ 308 h 331"/>
              <a:gd name="T50" fmla="*/ 49 w 337"/>
              <a:gd name="T51" fmla="*/ 312 h 331"/>
              <a:gd name="T52" fmla="*/ 56 w 337"/>
              <a:gd name="T53" fmla="*/ 315 h 331"/>
              <a:gd name="T54" fmla="*/ 64 w 337"/>
              <a:gd name="T55" fmla="*/ 317 h 331"/>
              <a:gd name="T56" fmla="*/ 72 w 337"/>
              <a:gd name="T57" fmla="*/ 319 h 331"/>
              <a:gd name="T58" fmla="*/ 80 w 337"/>
              <a:gd name="T59" fmla="*/ 321 h 331"/>
              <a:gd name="T60" fmla="*/ 88 w 337"/>
              <a:gd name="T61" fmla="*/ 322 h 331"/>
              <a:gd name="T62" fmla="*/ 96 w 337"/>
              <a:gd name="T63" fmla="*/ 323 h 331"/>
              <a:gd name="T64" fmla="*/ 103 w 337"/>
              <a:gd name="T65" fmla="*/ 324 h 331"/>
              <a:gd name="T66" fmla="*/ 111 w 337"/>
              <a:gd name="T67" fmla="*/ 325 h 331"/>
              <a:gd name="T68" fmla="*/ 119 w 337"/>
              <a:gd name="T69" fmla="*/ 325 h 331"/>
              <a:gd name="T70" fmla="*/ 127 w 337"/>
              <a:gd name="T71" fmla="*/ 326 h 331"/>
              <a:gd name="T72" fmla="*/ 135 w 337"/>
              <a:gd name="T73" fmla="*/ 326 h 331"/>
              <a:gd name="T74" fmla="*/ 143 w 337"/>
              <a:gd name="T75" fmla="*/ 327 h 331"/>
              <a:gd name="T76" fmla="*/ 150 w 337"/>
              <a:gd name="T77" fmla="*/ 327 h 331"/>
              <a:gd name="T78" fmla="*/ 158 w 337"/>
              <a:gd name="T79" fmla="*/ 328 h 331"/>
              <a:gd name="T80" fmla="*/ 166 w 337"/>
              <a:gd name="T81" fmla="*/ 328 h 331"/>
              <a:gd name="T82" fmla="*/ 174 w 337"/>
              <a:gd name="T83" fmla="*/ 328 h 331"/>
              <a:gd name="T84" fmla="*/ 182 w 337"/>
              <a:gd name="T85" fmla="*/ 329 h 331"/>
              <a:gd name="T86" fmla="*/ 190 w 337"/>
              <a:gd name="T87" fmla="*/ 329 h 331"/>
              <a:gd name="T88" fmla="*/ 197 w 337"/>
              <a:gd name="T89" fmla="*/ 329 h 331"/>
              <a:gd name="T90" fmla="*/ 205 w 337"/>
              <a:gd name="T91" fmla="*/ 329 h 331"/>
              <a:gd name="T92" fmla="*/ 213 w 337"/>
              <a:gd name="T93" fmla="*/ 329 h 331"/>
              <a:gd name="T94" fmla="*/ 221 w 337"/>
              <a:gd name="T95" fmla="*/ 330 h 331"/>
              <a:gd name="T96" fmla="*/ 229 w 337"/>
              <a:gd name="T97" fmla="*/ 330 h 331"/>
              <a:gd name="T98" fmla="*/ 237 w 337"/>
              <a:gd name="T99" fmla="*/ 330 h 331"/>
              <a:gd name="T100" fmla="*/ 244 w 337"/>
              <a:gd name="T101" fmla="*/ 330 h 331"/>
              <a:gd name="T102" fmla="*/ 252 w 337"/>
              <a:gd name="T103" fmla="*/ 330 h 331"/>
              <a:gd name="T104" fmla="*/ 260 w 337"/>
              <a:gd name="T105" fmla="*/ 330 h 331"/>
              <a:gd name="T106" fmla="*/ 268 w 337"/>
              <a:gd name="T107" fmla="*/ 330 h 331"/>
              <a:gd name="T108" fmla="*/ 276 w 337"/>
              <a:gd name="T109" fmla="*/ 331 h 331"/>
              <a:gd name="T110" fmla="*/ 284 w 337"/>
              <a:gd name="T111" fmla="*/ 331 h 331"/>
              <a:gd name="T112" fmla="*/ 291 w 337"/>
              <a:gd name="T113" fmla="*/ 331 h 331"/>
              <a:gd name="T114" fmla="*/ 299 w 337"/>
              <a:gd name="T115" fmla="*/ 331 h 331"/>
              <a:gd name="T116" fmla="*/ 307 w 337"/>
              <a:gd name="T117" fmla="*/ 331 h 331"/>
              <a:gd name="T118" fmla="*/ 315 w 337"/>
              <a:gd name="T119" fmla="*/ 331 h 331"/>
              <a:gd name="T120" fmla="*/ 323 w 337"/>
              <a:gd name="T121" fmla="*/ 331 h 331"/>
              <a:gd name="T122" fmla="*/ 331 w 337"/>
              <a:gd name="T1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" h="331">
                <a:moveTo>
                  <a:pt x="0" y="0"/>
                </a:move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7"/>
                </a:lnTo>
                <a:lnTo>
                  <a:pt x="0" y="30"/>
                </a:lnTo>
                <a:lnTo>
                  <a:pt x="1" y="33"/>
                </a:lnTo>
                <a:lnTo>
                  <a:pt x="1" y="36"/>
                </a:lnTo>
                <a:lnTo>
                  <a:pt x="1" y="39"/>
                </a:lnTo>
                <a:lnTo>
                  <a:pt x="1" y="42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3"/>
                </a:lnTo>
                <a:lnTo>
                  <a:pt x="1" y="56"/>
                </a:lnTo>
                <a:lnTo>
                  <a:pt x="1" y="58"/>
                </a:lnTo>
                <a:lnTo>
                  <a:pt x="1" y="61"/>
                </a:lnTo>
                <a:lnTo>
                  <a:pt x="1" y="63"/>
                </a:lnTo>
                <a:lnTo>
                  <a:pt x="1" y="66"/>
                </a:lnTo>
                <a:lnTo>
                  <a:pt x="1" y="68"/>
                </a:lnTo>
                <a:lnTo>
                  <a:pt x="1" y="71"/>
                </a:lnTo>
                <a:lnTo>
                  <a:pt x="1" y="73"/>
                </a:lnTo>
                <a:lnTo>
                  <a:pt x="1" y="75"/>
                </a:lnTo>
                <a:lnTo>
                  <a:pt x="1" y="77"/>
                </a:lnTo>
                <a:lnTo>
                  <a:pt x="1" y="80"/>
                </a:lnTo>
                <a:lnTo>
                  <a:pt x="1" y="82"/>
                </a:lnTo>
                <a:lnTo>
                  <a:pt x="1" y="84"/>
                </a:lnTo>
                <a:lnTo>
                  <a:pt x="1" y="86"/>
                </a:lnTo>
                <a:lnTo>
                  <a:pt x="1" y="88"/>
                </a:lnTo>
                <a:lnTo>
                  <a:pt x="1" y="90"/>
                </a:lnTo>
                <a:lnTo>
                  <a:pt x="2" y="92"/>
                </a:lnTo>
                <a:lnTo>
                  <a:pt x="2" y="94"/>
                </a:lnTo>
                <a:lnTo>
                  <a:pt x="2" y="96"/>
                </a:lnTo>
                <a:lnTo>
                  <a:pt x="2" y="98"/>
                </a:lnTo>
                <a:lnTo>
                  <a:pt x="2" y="100"/>
                </a:lnTo>
                <a:lnTo>
                  <a:pt x="2" y="101"/>
                </a:lnTo>
                <a:lnTo>
                  <a:pt x="2" y="103"/>
                </a:lnTo>
                <a:lnTo>
                  <a:pt x="2" y="105"/>
                </a:lnTo>
                <a:lnTo>
                  <a:pt x="2" y="107"/>
                </a:lnTo>
                <a:lnTo>
                  <a:pt x="2" y="108"/>
                </a:lnTo>
                <a:lnTo>
                  <a:pt x="2" y="110"/>
                </a:lnTo>
                <a:lnTo>
                  <a:pt x="2" y="112"/>
                </a:lnTo>
                <a:lnTo>
                  <a:pt x="2" y="114"/>
                </a:lnTo>
                <a:lnTo>
                  <a:pt x="2" y="115"/>
                </a:lnTo>
                <a:lnTo>
                  <a:pt x="2" y="117"/>
                </a:lnTo>
                <a:lnTo>
                  <a:pt x="2" y="118"/>
                </a:lnTo>
                <a:lnTo>
                  <a:pt x="2" y="120"/>
                </a:lnTo>
                <a:lnTo>
                  <a:pt x="2" y="121"/>
                </a:lnTo>
                <a:lnTo>
                  <a:pt x="2" y="123"/>
                </a:lnTo>
                <a:lnTo>
                  <a:pt x="2" y="124"/>
                </a:lnTo>
                <a:lnTo>
                  <a:pt x="2" y="126"/>
                </a:lnTo>
                <a:lnTo>
                  <a:pt x="2" y="127"/>
                </a:lnTo>
                <a:lnTo>
                  <a:pt x="2" y="129"/>
                </a:lnTo>
                <a:lnTo>
                  <a:pt x="2" y="130"/>
                </a:lnTo>
                <a:lnTo>
                  <a:pt x="3" y="132"/>
                </a:lnTo>
                <a:lnTo>
                  <a:pt x="3" y="133"/>
                </a:lnTo>
                <a:lnTo>
                  <a:pt x="3" y="134"/>
                </a:lnTo>
                <a:lnTo>
                  <a:pt x="3" y="136"/>
                </a:lnTo>
                <a:lnTo>
                  <a:pt x="3" y="137"/>
                </a:lnTo>
                <a:lnTo>
                  <a:pt x="3" y="138"/>
                </a:lnTo>
                <a:lnTo>
                  <a:pt x="3" y="140"/>
                </a:lnTo>
                <a:lnTo>
                  <a:pt x="3" y="141"/>
                </a:lnTo>
                <a:lnTo>
                  <a:pt x="3" y="142"/>
                </a:lnTo>
                <a:lnTo>
                  <a:pt x="3" y="143"/>
                </a:lnTo>
                <a:lnTo>
                  <a:pt x="3" y="145"/>
                </a:lnTo>
                <a:lnTo>
                  <a:pt x="3" y="146"/>
                </a:lnTo>
                <a:lnTo>
                  <a:pt x="3" y="147"/>
                </a:lnTo>
                <a:lnTo>
                  <a:pt x="3" y="148"/>
                </a:lnTo>
                <a:lnTo>
                  <a:pt x="3" y="149"/>
                </a:lnTo>
                <a:lnTo>
                  <a:pt x="3" y="150"/>
                </a:lnTo>
                <a:lnTo>
                  <a:pt x="3" y="152"/>
                </a:lnTo>
                <a:lnTo>
                  <a:pt x="3" y="153"/>
                </a:lnTo>
                <a:lnTo>
                  <a:pt x="3" y="154"/>
                </a:lnTo>
                <a:lnTo>
                  <a:pt x="3" y="155"/>
                </a:lnTo>
                <a:lnTo>
                  <a:pt x="3" y="156"/>
                </a:lnTo>
                <a:lnTo>
                  <a:pt x="3" y="157"/>
                </a:lnTo>
                <a:lnTo>
                  <a:pt x="3" y="158"/>
                </a:lnTo>
                <a:lnTo>
                  <a:pt x="3" y="159"/>
                </a:lnTo>
                <a:lnTo>
                  <a:pt x="4" y="160"/>
                </a:lnTo>
                <a:lnTo>
                  <a:pt x="4" y="161"/>
                </a:lnTo>
                <a:lnTo>
                  <a:pt x="4" y="162"/>
                </a:lnTo>
                <a:lnTo>
                  <a:pt x="4" y="163"/>
                </a:lnTo>
                <a:lnTo>
                  <a:pt x="4" y="164"/>
                </a:lnTo>
                <a:lnTo>
                  <a:pt x="4" y="165"/>
                </a:lnTo>
                <a:lnTo>
                  <a:pt x="4" y="166"/>
                </a:lnTo>
                <a:lnTo>
                  <a:pt x="4" y="167"/>
                </a:lnTo>
                <a:lnTo>
                  <a:pt x="4" y="168"/>
                </a:lnTo>
                <a:lnTo>
                  <a:pt x="4" y="169"/>
                </a:lnTo>
                <a:lnTo>
                  <a:pt x="4" y="170"/>
                </a:lnTo>
                <a:lnTo>
                  <a:pt x="4" y="171"/>
                </a:lnTo>
                <a:lnTo>
                  <a:pt x="4" y="172"/>
                </a:lnTo>
                <a:lnTo>
                  <a:pt x="4" y="173"/>
                </a:lnTo>
                <a:lnTo>
                  <a:pt x="4" y="173"/>
                </a:lnTo>
                <a:lnTo>
                  <a:pt x="4" y="174"/>
                </a:lnTo>
                <a:lnTo>
                  <a:pt x="4" y="175"/>
                </a:lnTo>
                <a:lnTo>
                  <a:pt x="4" y="176"/>
                </a:lnTo>
                <a:lnTo>
                  <a:pt x="4" y="177"/>
                </a:lnTo>
                <a:lnTo>
                  <a:pt x="4" y="178"/>
                </a:lnTo>
                <a:lnTo>
                  <a:pt x="4" y="178"/>
                </a:lnTo>
                <a:lnTo>
                  <a:pt x="4" y="179"/>
                </a:lnTo>
                <a:lnTo>
                  <a:pt x="4" y="180"/>
                </a:lnTo>
                <a:lnTo>
                  <a:pt x="4" y="181"/>
                </a:lnTo>
                <a:lnTo>
                  <a:pt x="5" y="182"/>
                </a:lnTo>
                <a:lnTo>
                  <a:pt x="5" y="182"/>
                </a:lnTo>
                <a:lnTo>
                  <a:pt x="5" y="183"/>
                </a:lnTo>
                <a:lnTo>
                  <a:pt x="5" y="184"/>
                </a:lnTo>
                <a:lnTo>
                  <a:pt x="5" y="185"/>
                </a:lnTo>
                <a:lnTo>
                  <a:pt x="5" y="186"/>
                </a:lnTo>
                <a:lnTo>
                  <a:pt x="5" y="186"/>
                </a:lnTo>
                <a:lnTo>
                  <a:pt x="5" y="187"/>
                </a:lnTo>
                <a:lnTo>
                  <a:pt x="5" y="188"/>
                </a:lnTo>
                <a:lnTo>
                  <a:pt x="5" y="189"/>
                </a:lnTo>
                <a:lnTo>
                  <a:pt x="5" y="189"/>
                </a:lnTo>
                <a:lnTo>
                  <a:pt x="5" y="190"/>
                </a:lnTo>
                <a:lnTo>
                  <a:pt x="5" y="191"/>
                </a:lnTo>
                <a:lnTo>
                  <a:pt x="5" y="191"/>
                </a:lnTo>
                <a:lnTo>
                  <a:pt x="5" y="192"/>
                </a:lnTo>
                <a:lnTo>
                  <a:pt x="5" y="193"/>
                </a:lnTo>
                <a:lnTo>
                  <a:pt x="5" y="193"/>
                </a:lnTo>
                <a:lnTo>
                  <a:pt x="5" y="194"/>
                </a:lnTo>
                <a:lnTo>
                  <a:pt x="5" y="195"/>
                </a:lnTo>
                <a:lnTo>
                  <a:pt x="5" y="196"/>
                </a:lnTo>
                <a:lnTo>
                  <a:pt x="5" y="197"/>
                </a:lnTo>
                <a:lnTo>
                  <a:pt x="5" y="198"/>
                </a:lnTo>
                <a:lnTo>
                  <a:pt x="6" y="199"/>
                </a:lnTo>
                <a:lnTo>
                  <a:pt x="6" y="200"/>
                </a:lnTo>
                <a:lnTo>
                  <a:pt x="6" y="200"/>
                </a:lnTo>
                <a:lnTo>
                  <a:pt x="6" y="201"/>
                </a:lnTo>
                <a:lnTo>
                  <a:pt x="6" y="202"/>
                </a:lnTo>
                <a:lnTo>
                  <a:pt x="6" y="203"/>
                </a:lnTo>
                <a:lnTo>
                  <a:pt x="6" y="204"/>
                </a:lnTo>
                <a:lnTo>
                  <a:pt x="6" y="205"/>
                </a:lnTo>
                <a:lnTo>
                  <a:pt x="6" y="206"/>
                </a:lnTo>
                <a:lnTo>
                  <a:pt x="6" y="207"/>
                </a:lnTo>
                <a:lnTo>
                  <a:pt x="6" y="207"/>
                </a:lnTo>
                <a:lnTo>
                  <a:pt x="6" y="208"/>
                </a:lnTo>
                <a:lnTo>
                  <a:pt x="6" y="209"/>
                </a:lnTo>
                <a:lnTo>
                  <a:pt x="6" y="210"/>
                </a:lnTo>
                <a:lnTo>
                  <a:pt x="6" y="211"/>
                </a:lnTo>
                <a:lnTo>
                  <a:pt x="6" y="211"/>
                </a:lnTo>
                <a:lnTo>
                  <a:pt x="7" y="212"/>
                </a:lnTo>
                <a:lnTo>
                  <a:pt x="7" y="213"/>
                </a:lnTo>
                <a:lnTo>
                  <a:pt x="7" y="214"/>
                </a:lnTo>
                <a:lnTo>
                  <a:pt x="7" y="214"/>
                </a:lnTo>
                <a:lnTo>
                  <a:pt x="7" y="215"/>
                </a:lnTo>
                <a:lnTo>
                  <a:pt x="7" y="216"/>
                </a:lnTo>
                <a:lnTo>
                  <a:pt x="7" y="217"/>
                </a:lnTo>
                <a:lnTo>
                  <a:pt x="7" y="217"/>
                </a:lnTo>
                <a:lnTo>
                  <a:pt x="7" y="218"/>
                </a:lnTo>
                <a:lnTo>
                  <a:pt x="7" y="219"/>
                </a:lnTo>
                <a:lnTo>
                  <a:pt x="7" y="219"/>
                </a:lnTo>
                <a:lnTo>
                  <a:pt x="7" y="220"/>
                </a:lnTo>
                <a:lnTo>
                  <a:pt x="7" y="221"/>
                </a:lnTo>
                <a:lnTo>
                  <a:pt x="7" y="222"/>
                </a:lnTo>
                <a:lnTo>
                  <a:pt x="7" y="223"/>
                </a:lnTo>
                <a:lnTo>
                  <a:pt x="8" y="224"/>
                </a:lnTo>
                <a:lnTo>
                  <a:pt x="8" y="225"/>
                </a:lnTo>
                <a:lnTo>
                  <a:pt x="8" y="225"/>
                </a:lnTo>
                <a:lnTo>
                  <a:pt x="8" y="226"/>
                </a:lnTo>
                <a:lnTo>
                  <a:pt x="8" y="227"/>
                </a:lnTo>
                <a:lnTo>
                  <a:pt x="8" y="228"/>
                </a:lnTo>
                <a:lnTo>
                  <a:pt x="8" y="229"/>
                </a:lnTo>
                <a:lnTo>
                  <a:pt x="8" y="230"/>
                </a:lnTo>
                <a:lnTo>
                  <a:pt x="8" y="231"/>
                </a:lnTo>
                <a:lnTo>
                  <a:pt x="8" y="231"/>
                </a:lnTo>
                <a:lnTo>
                  <a:pt x="8" y="232"/>
                </a:lnTo>
                <a:lnTo>
                  <a:pt x="9" y="233"/>
                </a:lnTo>
                <a:lnTo>
                  <a:pt x="9" y="234"/>
                </a:lnTo>
                <a:lnTo>
                  <a:pt x="9" y="235"/>
                </a:lnTo>
                <a:lnTo>
                  <a:pt x="9" y="235"/>
                </a:lnTo>
                <a:lnTo>
                  <a:pt x="9" y="236"/>
                </a:lnTo>
                <a:lnTo>
                  <a:pt x="9" y="237"/>
                </a:lnTo>
                <a:lnTo>
                  <a:pt x="9" y="238"/>
                </a:lnTo>
                <a:lnTo>
                  <a:pt x="9" y="238"/>
                </a:lnTo>
                <a:lnTo>
                  <a:pt x="9" y="239"/>
                </a:lnTo>
                <a:lnTo>
                  <a:pt x="9" y="240"/>
                </a:lnTo>
                <a:lnTo>
                  <a:pt x="10" y="240"/>
                </a:lnTo>
                <a:lnTo>
                  <a:pt x="10" y="241"/>
                </a:lnTo>
                <a:lnTo>
                  <a:pt x="10" y="242"/>
                </a:lnTo>
                <a:lnTo>
                  <a:pt x="10" y="242"/>
                </a:lnTo>
                <a:lnTo>
                  <a:pt x="10" y="243"/>
                </a:lnTo>
                <a:lnTo>
                  <a:pt x="10" y="244"/>
                </a:lnTo>
                <a:lnTo>
                  <a:pt x="10" y="245"/>
                </a:lnTo>
                <a:lnTo>
                  <a:pt x="10" y="246"/>
                </a:lnTo>
                <a:lnTo>
                  <a:pt x="10" y="247"/>
                </a:lnTo>
                <a:lnTo>
                  <a:pt x="11" y="248"/>
                </a:lnTo>
                <a:lnTo>
                  <a:pt x="11" y="249"/>
                </a:lnTo>
                <a:lnTo>
                  <a:pt x="11" y="250"/>
                </a:lnTo>
                <a:lnTo>
                  <a:pt x="11" y="251"/>
                </a:lnTo>
                <a:lnTo>
                  <a:pt x="11" y="251"/>
                </a:lnTo>
                <a:lnTo>
                  <a:pt x="11" y="252"/>
                </a:lnTo>
                <a:lnTo>
                  <a:pt x="11" y="253"/>
                </a:lnTo>
                <a:lnTo>
                  <a:pt x="12" y="254"/>
                </a:lnTo>
                <a:lnTo>
                  <a:pt x="12" y="254"/>
                </a:lnTo>
                <a:lnTo>
                  <a:pt x="12" y="255"/>
                </a:lnTo>
                <a:lnTo>
                  <a:pt x="12" y="256"/>
                </a:lnTo>
                <a:lnTo>
                  <a:pt x="12" y="257"/>
                </a:lnTo>
                <a:lnTo>
                  <a:pt x="12" y="257"/>
                </a:lnTo>
                <a:lnTo>
                  <a:pt x="12" y="258"/>
                </a:lnTo>
                <a:lnTo>
                  <a:pt x="13" y="259"/>
                </a:lnTo>
                <a:lnTo>
                  <a:pt x="13" y="259"/>
                </a:lnTo>
                <a:lnTo>
                  <a:pt x="13" y="260"/>
                </a:lnTo>
                <a:lnTo>
                  <a:pt x="13" y="261"/>
                </a:lnTo>
                <a:lnTo>
                  <a:pt x="13" y="262"/>
                </a:lnTo>
                <a:lnTo>
                  <a:pt x="14" y="263"/>
                </a:lnTo>
                <a:lnTo>
                  <a:pt x="14" y="264"/>
                </a:lnTo>
                <a:lnTo>
                  <a:pt x="14" y="265"/>
                </a:lnTo>
                <a:lnTo>
                  <a:pt x="14" y="265"/>
                </a:lnTo>
                <a:lnTo>
                  <a:pt x="14" y="266"/>
                </a:lnTo>
                <a:lnTo>
                  <a:pt x="15" y="267"/>
                </a:lnTo>
                <a:lnTo>
                  <a:pt x="15" y="268"/>
                </a:lnTo>
                <a:lnTo>
                  <a:pt x="15" y="269"/>
                </a:lnTo>
                <a:lnTo>
                  <a:pt x="15" y="269"/>
                </a:lnTo>
                <a:lnTo>
                  <a:pt x="15" y="270"/>
                </a:lnTo>
                <a:lnTo>
                  <a:pt x="16" y="271"/>
                </a:lnTo>
                <a:lnTo>
                  <a:pt x="16" y="272"/>
                </a:lnTo>
                <a:lnTo>
                  <a:pt x="16" y="272"/>
                </a:lnTo>
                <a:lnTo>
                  <a:pt x="16" y="273"/>
                </a:lnTo>
                <a:lnTo>
                  <a:pt x="16" y="274"/>
                </a:lnTo>
                <a:lnTo>
                  <a:pt x="17" y="274"/>
                </a:lnTo>
                <a:lnTo>
                  <a:pt x="17" y="275"/>
                </a:lnTo>
                <a:lnTo>
                  <a:pt x="17" y="276"/>
                </a:lnTo>
                <a:lnTo>
                  <a:pt x="18" y="277"/>
                </a:lnTo>
                <a:lnTo>
                  <a:pt x="18" y="278"/>
                </a:lnTo>
                <a:lnTo>
                  <a:pt x="18" y="278"/>
                </a:lnTo>
                <a:lnTo>
                  <a:pt x="18" y="279"/>
                </a:lnTo>
                <a:lnTo>
                  <a:pt x="19" y="280"/>
                </a:lnTo>
                <a:lnTo>
                  <a:pt x="19" y="281"/>
                </a:lnTo>
                <a:lnTo>
                  <a:pt x="19" y="282"/>
                </a:lnTo>
                <a:lnTo>
                  <a:pt x="20" y="282"/>
                </a:lnTo>
                <a:lnTo>
                  <a:pt x="20" y="283"/>
                </a:lnTo>
                <a:lnTo>
                  <a:pt x="20" y="284"/>
                </a:lnTo>
                <a:lnTo>
                  <a:pt x="21" y="284"/>
                </a:lnTo>
                <a:lnTo>
                  <a:pt x="21" y="285"/>
                </a:lnTo>
                <a:lnTo>
                  <a:pt x="21" y="286"/>
                </a:lnTo>
                <a:lnTo>
                  <a:pt x="22" y="286"/>
                </a:lnTo>
                <a:lnTo>
                  <a:pt x="22" y="287"/>
                </a:lnTo>
                <a:lnTo>
                  <a:pt x="22" y="288"/>
                </a:lnTo>
                <a:lnTo>
                  <a:pt x="23" y="288"/>
                </a:lnTo>
                <a:lnTo>
                  <a:pt x="23" y="289"/>
                </a:lnTo>
                <a:lnTo>
                  <a:pt x="24" y="290"/>
                </a:lnTo>
                <a:lnTo>
                  <a:pt x="24" y="291"/>
                </a:lnTo>
                <a:lnTo>
                  <a:pt x="25" y="292"/>
                </a:lnTo>
                <a:lnTo>
                  <a:pt x="25" y="292"/>
                </a:lnTo>
                <a:lnTo>
                  <a:pt x="26" y="293"/>
                </a:lnTo>
                <a:lnTo>
                  <a:pt x="26" y="294"/>
                </a:lnTo>
                <a:lnTo>
                  <a:pt x="27" y="294"/>
                </a:lnTo>
                <a:lnTo>
                  <a:pt x="27" y="295"/>
                </a:lnTo>
                <a:lnTo>
                  <a:pt x="27" y="296"/>
                </a:lnTo>
                <a:lnTo>
                  <a:pt x="28" y="296"/>
                </a:lnTo>
                <a:lnTo>
                  <a:pt x="28" y="297"/>
                </a:lnTo>
                <a:lnTo>
                  <a:pt x="29" y="298"/>
                </a:lnTo>
                <a:lnTo>
                  <a:pt x="29" y="298"/>
                </a:lnTo>
                <a:lnTo>
                  <a:pt x="30" y="299"/>
                </a:lnTo>
                <a:lnTo>
                  <a:pt x="30" y="299"/>
                </a:lnTo>
                <a:lnTo>
                  <a:pt x="31" y="300"/>
                </a:lnTo>
                <a:lnTo>
                  <a:pt x="31" y="300"/>
                </a:lnTo>
                <a:lnTo>
                  <a:pt x="32" y="301"/>
                </a:lnTo>
                <a:lnTo>
                  <a:pt x="32" y="301"/>
                </a:lnTo>
                <a:lnTo>
                  <a:pt x="33" y="302"/>
                </a:lnTo>
                <a:lnTo>
                  <a:pt x="34" y="302"/>
                </a:lnTo>
                <a:lnTo>
                  <a:pt x="34" y="303"/>
                </a:lnTo>
                <a:lnTo>
                  <a:pt x="35" y="304"/>
                </a:lnTo>
                <a:lnTo>
                  <a:pt x="36" y="304"/>
                </a:lnTo>
                <a:lnTo>
                  <a:pt x="37" y="305"/>
                </a:lnTo>
                <a:lnTo>
                  <a:pt x="37" y="305"/>
                </a:lnTo>
                <a:lnTo>
                  <a:pt x="38" y="306"/>
                </a:lnTo>
                <a:lnTo>
                  <a:pt x="39" y="306"/>
                </a:lnTo>
                <a:lnTo>
                  <a:pt x="39" y="307"/>
                </a:lnTo>
                <a:lnTo>
                  <a:pt x="40" y="307"/>
                </a:lnTo>
                <a:lnTo>
                  <a:pt x="41" y="308"/>
                </a:lnTo>
                <a:lnTo>
                  <a:pt x="41" y="308"/>
                </a:lnTo>
                <a:lnTo>
                  <a:pt x="42" y="309"/>
                </a:lnTo>
                <a:lnTo>
                  <a:pt x="43" y="309"/>
                </a:lnTo>
                <a:lnTo>
                  <a:pt x="44" y="309"/>
                </a:lnTo>
                <a:lnTo>
                  <a:pt x="44" y="310"/>
                </a:lnTo>
                <a:lnTo>
                  <a:pt x="45" y="310"/>
                </a:lnTo>
                <a:lnTo>
                  <a:pt x="46" y="311"/>
                </a:lnTo>
                <a:lnTo>
                  <a:pt x="46" y="311"/>
                </a:lnTo>
                <a:lnTo>
                  <a:pt x="47" y="311"/>
                </a:lnTo>
                <a:lnTo>
                  <a:pt x="48" y="312"/>
                </a:lnTo>
                <a:lnTo>
                  <a:pt x="49" y="312"/>
                </a:lnTo>
                <a:lnTo>
                  <a:pt x="49" y="312"/>
                </a:lnTo>
                <a:lnTo>
                  <a:pt x="50" y="313"/>
                </a:lnTo>
                <a:lnTo>
                  <a:pt x="51" y="313"/>
                </a:lnTo>
                <a:lnTo>
                  <a:pt x="51" y="313"/>
                </a:lnTo>
                <a:lnTo>
                  <a:pt x="52" y="314"/>
                </a:lnTo>
                <a:lnTo>
                  <a:pt x="53" y="314"/>
                </a:lnTo>
                <a:lnTo>
                  <a:pt x="54" y="314"/>
                </a:lnTo>
                <a:lnTo>
                  <a:pt x="54" y="314"/>
                </a:lnTo>
                <a:lnTo>
                  <a:pt x="55" y="315"/>
                </a:lnTo>
                <a:lnTo>
                  <a:pt x="56" y="315"/>
                </a:lnTo>
                <a:lnTo>
                  <a:pt x="56" y="315"/>
                </a:lnTo>
                <a:lnTo>
                  <a:pt x="57" y="315"/>
                </a:lnTo>
                <a:lnTo>
                  <a:pt x="58" y="316"/>
                </a:lnTo>
                <a:lnTo>
                  <a:pt x="59" y="316"/>
                </a:lnTo>
                <a:lnTo>
                  <a:pt x="59" y="316"/>
                </a:lnTo>
                <a:lnTo>
                  <a:pt x="60" y="316"/>
                </a:lnTo>
                <a:lnTo>
                  <a:pt x="61" y="316"/>
                </a:lnTo>
                <a:lnTo>
                  <a:pt x="61" y="317"/>
                </a:lnTo>
                <a:lnTo>
                  <a:pt x="62" y="317"/>
                </a:lnTo>
                <a:lnTo>
                  <a:pt x="63" y="317"/>
                </a:lnTo>
                <a:lnTo>
                  <a:pt x="64" y="317"/>
                </a:lnTo>
                <a:lnTo>
                  <a:pt x="64" y="317"/>
                </a:lnTo>
                <a:lnTo>
                  <a:pt x="65" y="318"/>
                </a:lnTo>
                <a:lnTo>
                  <a:pt x="66" y="318"/>
                </a:lnTo>
                <a:lnTo>
                  <a:pt x="66" y="318"/>
                </a:lnTo>
                <a:lnTo>
                  <a:pt x="67" y="318"/>
                </a:lnTo>
                <a:lnTo>
                  <a:pt x="68" y="318"/>
                </a:lnTo>
                <a:lnTo>
                  <a:pt x="69" y="319"/>
                </a:lnTo>
                <a:lnTo>
                  <a:pt x="69" y="319"/>
                </a:lnTo>
                <a:lnTo>
                  <a:pt x="70" y="319"/>
                </a:lnTo>
                <a:lnTo>
                  <a:pt x="71" y="319"/>
                </a:lnTo>
                <a:lnTo>
                  <a:pt x="71" y="319"/>
                </a:lnTo>
                <a:lnTo>
                  <a:pt x="72" y="319"/>
                </a:lnTo>
                <a:lnTo>
                  <a:pt x="73" y="319"/>
                </a:lnTo>
                <a:lnTo>
                  <a:pt x="74" y="320"/>
                </a:lnTo>
                <a:lnTo>
                  <a:pt x="74" y="320"/>
                </a:lnTo>
                <a:lnTo>
                  <a:pt x="75" y="320"/>
                </a:lnTo>
                <a:lnTo>
                  <a:pt x="76" y="320"/>
                </a:lnTo>
                <a:lnTo>
                  <a:pt x="76" y="320"/>
                </a:lnTo>
                <a:lnTo>
                  <a:pt x="77" y="320"/>
                </a:lnTo>
                <a:lnTo>
                  <a:pt x="78" y="320"/>
                </a:lnTo>
                <a:lnTo>
                  <a:pt x="79" y="321"/>
                </a:lnTo>
                <a:lnTo>
                  <a:pt x="79" y="321"/>
                </a:lnTo>
                <a:lnTo>
                  <a:pt x="80" y="321"/>
                </a:lnTo>
                <a:lnTo>
                  <a:pt x="81" y="321"/>
                </a:lnTo>
                <a:lnTo>
                  <a:pt x="81" y="321"/>
                </a:lnTo>
                <a:lnTo>
                  <a:pt x="82" y="321"/>
                </a:lnTo>
                <a:lnTo>
                  <a:pt x="83" y="321"/>
                </a:lnTo>
                <a:lnTo>
                  <a:pt x="83" y="321"/>
                </a:lnTo>
                <a:lnTo>
                  <a:pt x="84" y="322"/>
                </a:lnTo>
                <a:lnTo>
                  <a:pt x="85" y="322"/>
                </a:lnTo>
                <a:lnTo>
                  <a:pt x="86" y="322"/>
                </a:lnTo>
                <a:lnTo>
                  <a:pt x="86" y="322"/>
                </a:lnTo>
                <a:lnTo>
                  <a:pt x="87" y="322"/>
                </a:lnTo>
                <a:lnTo>
                  <a:pt x="88" y="322"/>
                </a:lnTo>
                <a:lnTo>
                  <a:pt x="88" y="322"/>
                </a:lnTo>
                <a:lnTo>
                  <a:pt x="89" y="322"/>
                </a:lnTo>
                <a:lnTo>
                  <a:pt x="90" y="322"/>
                </a:lnTo>
                <a:lnTo>
                  <a:pt x="91" y="322"/>
                </a:lnTo>
                <a:lnTo>
                  <a:pt x="91" y="323"/>
                </a:lnTo>
                <a:lnTo>
                  <a:pt x="92" y="323"/>
                </a:lnTo>
                <a:lnTo>
                  <a:pt x="93" y="323"/>
                </a:lnTo>
                <a:lnTo>
                  <a:pt x="93" y="323"/>
                </a:lnTo>
                <a:lnTo>
                  <a:pt x="94" y="323"/>
                </a:lnTo>
                <a:lnTo>
                  <a:pt x="95" y="323"/>
                </a:lnTo>
                <a:lnTo>
                  <a:pt x="96" y="323"/>
                </a:lnTo>
                <a:lnTo>
                  <a:pt x="96" y="323"/>
                </a:lnTo>
                <a:lnTo>
                  <a:pt x="97" y="323"/>
                </a:lnTo>
                <a:lnTo>
                  <a:pt x="98" y="323"/>
                </a:lnTo>
                <a:lnTo>
                  <a:pt x="98" y="323"/>
                </a:lnTo>
                <a:lnTo>
                  <a:pt x="99" y="324"/>
                </a:lnTo>
                <a:lnTo>
                  <a:pt x="100" y="324"/>
                </a:lnTo>
                <a:lnTo>
                  <a:pt x="101" y="324"/>
                </a:lnTo>
                <a:lnTo>
                  <a:pt x="101" y="324"/>
                </a:lnTo>
                <a:lnTo>
                  <a:pt x="102" y="324"/>
                </a:lnTo>
                <a:lnTo>
                  <a:pt x="103" y="324"/>
                </a:lnTo>
                <a:lnTo>
                  <a:pt x="103" y="324"/>
                </a:lnTo>
                <a:lnTo>
                  <a:pt x="104" y="324"/>
                </a:lnTo>
                <a:lnTo>
                  <a:pt x="105" y="324"/>
                </a:lnTo>
                <a:lnTo>
                  <a:pt x="106" y="324"/>
                </a:lnTo>
                <a:lnTo>
                  <a:pt x="106" y="324"/>
                </a:lnTo>
                <a:lnTo>
                  <a:pt x="107" y="324"/>
                </a:lnTo>
                <a:lnTo>
                  <a:pt x="108" y="324"/>
                </a:lnTo>
                <a:lnTo>
                  <a:pt x="108" y="324"/>
                </a:lnTo>
                <a:lnTo>
                  <a:pt x="109" y="325"/>
                </a:lnTo>
                <a:lnTo>
                  <a:pt x="110" y="325"/>
                </a:lnTo>
                <a:lnTo>
                  <a:pt x="111" y="325"/>
                </a:lnTo>
                <a:lnTo>
                  <a:pt x="111" y="325"/>
                </a:lnTo>
                <a:lnTo>
                  <a:pt x="112" y="325"/>
                </a:lnTo>
                <a:lnTo>
                  <a:pt x="113" y="325"/>
                </a:lnTo>
                <a:lnTo>
                  <a:pt x="113" y="325"/>
                </a:lnTo>
                <a:lnTo>
                  <a:pt x="114" y="325"/>
                </a:lnTo>
                <a:lnTo>
                  <a:pt x="115" y="325"/>
                </a:lnTo>
                <a:lnTo>
                  <a:pt x="116" y="325"/>
                </a:lnTo>
                <a:lnTo>
                  <a:pt x="116" y="325"/>
                </a:lnTo>
                <a:lnTo>
                  <a:pt x="117" y="325"/>
                </a:lnTo>
                <a:lnTo>
                  <a:pt x="118" y="325"/>
                </a:lnTo>
                <a:lnTo>
                  <a:pt x="118" y="325"/>
                </a:lnTo>
                <a:lnTo>
                  <a:pt x="119" y="325"/>
                </a:lnTo>
                <a:lnTo>
                  <a:pt x="120" y="325"/>
                </a:lnTo>
                <a:lnTo>
                  <a:pt x="121" y="326"/>
                </a:lnTo>
                <a:lnTo>
                  <a:pt x="121" y="326"/>
                </a:lnTo>
                <a:lnTo>
                  <a:pt x="122" y="326"/>
                </a:lnTo>
                <a:lnTo>
                  <a:pt x="123" y="326"/>
                </a:lnTo>
                <a:lnTo>
                  <a:pt x="123" y="326"/>
                </a:lnTo>
                <a:lnTo>
                  <a:pt x="124" y="326"/>
                </a:lnTo>
                <a:lnTo>
                  <a:pt x="125" y="326"/>
                </a:lnTo>
                <a:lnTo>
                  <a:pt x="126" y="326"/>
                </a:lnTo>
                <a:lnTo>
                  <a:pt x="126" y="326"/>
                </a:lnTo>
                <a:lnTo>
                  <a:pt x="127" y="326"/>
                </a:lnTo>
                <a:lnTo>
                  <a:pt x="128" y="326"/>
                </a:lnTo>
                <a:lnTo>
                  <a:pt x="128" y="326"/>
                </a:lnTo>
                <a:lnTo>
                  <a:pt x="129" y="326"/>
                </a:lnTo>
                <a:lnTo>
                  <a:pt x="130" y="326"/>
                </a:lnTo>
                <a:lnTo>
                  <a:pt x="130" y="326"/>
                </a:lnTo>
                <a:lnTo>
                  <a:pt x="131" y="326"/>
                </a:lnTo>
                <a:lnTo>
                  <a:pt x="132" y="326"/>
                </a:lnTo>
                <a:lnTo>
                  <a:pt x="133" y="326"/>
                </a:lnTo>
                <a:lnTo>
                  <a:pt x="133" y="326"/>
                </a:lnTo>
                <a:lnTo>
                  <a:pt x="134" y="326"/>
                </a:lnTo>
                <a:lnTo>
                  <a:pt x="135" y="326"/>
                </a:lnTo>
                <a:lnTo>
                  <a:pt x="135" y="327"/>
                </a:lnTo>
                <a:lnTo>
                  <a:pt x="136" y="327"/>
                </a:lnTo>
                <a:lnTo>
                  <a:pt x="137" y="327"/>
                </a:lnTo>
                <a:lnTo>
                  <a:pt x="138" y="327"/>
                </a:lnTo>
                <a:lnTo>
                  <a:pt x="138" y="327"/>
                </a:lnTo>
                <a:lnTo>
                  <a:pt x="139" y="327"/>
                </a:lnTo>
                <a:lnTo>
                  <a:pt x="140" y="327"/>
                </a:lnTo>
                <a:lnTo>
                  <a:pt x="140" y="327"/>
                </a:lnTo>
                <a:lnTo>
                  <a:pt x="141" y="327"/>
                </a:lnTo>
                <a:lnTo>
                  <a:pt x="142" y="327"/>
                </a:lnTo>
                <a:lnTo>
                  <a:pt x="143" y="327"/>
                </a:lnTo>
                <a:lnTo>
                  <a:pt x="143" y="327"/>
                </a:lnTo>
                <a:lnTo>
                  <a:pt x="144" y="327"/>
                </a:lnTo>
                <a:lnTo>
                  <a:pt x="145" y="327"/>
                </a:lnTo>
                <a:lnTo>
                  <a:pt x="145" y="327"/>
                </a:lnTo>
                <a:lnTo>
                  <a:pt x="146" y="327"/>
                </a:lnTo>
                <a:lnTo>
                  <a:pt x="147" y="327"/>
                </a:lnTo>
                <a:lnTo>
                  <a:pt x="148" y="327"/>
                </a:lnTo>
                <a:lnTo>
                  <a:pt x="148" y="327"/>
                </a:lnTo>
                <a:lnTo>
                  <a:pt x="149" y="327"/>
                </a:lnTo>
                <a:lnTo>
                  <a:pt x="150" y="327"/>
                </a:lnTo>
                <a:lnTo>
                  <a:pt x="150" y="327"/>
                </a:lnTo>
                <a:lnTo>
                  <a:pt x="151" y="327"/>
                </a:lnTo>
                <a:lnTo>
                  <a:pt x="152" y="327"/>
                </a:lnTo>
                <a:lnTo>
                  <a:pt x="153" y="327"/>
                </a:lnTo>
                <a:lnTo>
                  <a:pt x="153" y="327"/>
                </a:lnTo>
                <a:lnTo>
                  <a:pt x="154" y="328"/>
                </a:lnTo>
                <a:lnTo>
                  <a:pt x="155" y="328"/>
                </a:lnTo>
                <a:lnTo>
                  <a:pt x="155" y="328"/>
                </a:lnTo>
                <a:lnTo>
                  <a:pt x="156" y="328"/>
                </a:lnTo>
                <a:lnTo>
                  <a:pt x="157" y="328"/>
                </a:lnTo>
                <a:lnTo>
                  <a:pt x="158" y="328"/>
                </a:lnTo>
                <a:lnTo>
                  <a:pt x="158" y="328"/>
                </a:lnTo>
                <a:lnTo>
                  <a:pt x="159" y="328"/>
                </a:lnTo>
                <a:lnTo>
                  <a:pt x="160" y="328"/>
                </a:lnTo>
                <a:lnTo>
                  <a:pt x="160" y="328"/>
                </a:lnTo>
                <a:lnTo>
                  <a:pt x="161" y="328"/>
                </a:lnTo>
                <a:lnTo>
                  <a:pt x="162" y="328"/>
                </a:lnTo>
                <a:lnTo>
                  <a:pt x="163" y="328"/>
                </a:lnTo>
                <a:lnTo>
                  <a:pt x="163" y="328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8"/>
                </a:lnTo>
                <a:lnTo>
                  <a:pt x="167" y="328"/>
                </a:lnTo>
                <a:lnTo>
                  <a:pt x="168" y="328"/>
                </a:lnTo>
                <a:lnTo>
                  <a:pt x="168" y="328"/>
                </a:lnTo>
                <a:lnTo>
                  <a:pt x="169" y="328"/>
                </a:lnTo>
                <a:lnTo>
                  <a:pt x="170" y="328"/>
                </a:lnTo>
                <a:lnTo>
                  <a:pt x="170" y="328"/>
                </a:lnTo>
                <a:lnTo>
                  <a:pt x="171" y="328"/>
                </a:lnTo>
                <a:lnTo>
                  <a:pt x="172" y="328"/>
                </a:lnTo>
                <a:lnTo>
                  <a:pt x="172" y="328"/>
                </a:lnTo>
                <a:lnTo>
                  <a:pt x="173" y="328"/>
                </a:lnTo>
                <a:lnTo>
                  <a:pt x="174" y="328"/>
                </a:lnTo>
                <a:lnTo>
                  <a:pt x="175" y="328"/>
                </a:lnTo>
                <a:lnTo>
                  <a:pt x="175" y="328"/>
                </a:lnTo>
                <a:lnTo>
                  <a:pt x="176" y="328"/>
                </a:lnTo>
                <a:lnTo>
                  <a:pt x="177" y="328"/>
                </a:lnTo>
                <a:lnTo>
                  <a:pt x="177" y="328"/>
                </a:lnTo>
                <a:lnTo>
                  <a:pt x="178" y="328"/>
                </a:lnTo>
                <a:lnTo>
                  <a:pt x="179" y="328"/>
                </a:lnTo>
                <a:lnTo>
                  <a:pt x="180" y="329"/>
                </a:lnTo>
                <a:lnTo>
                  <a:pt x="180" y="329"/>
                </a:lnTo>
                <a:lnTo>
                  <a:pt x="181" y="329"/>
                </a:lnTo>
                <a:lnTo>
                  <a:pt x="182" y="329"/>
                </a:lnTo>
                <a:lnTo>
                  <a:pt x="182" y="329"/>
                </a:lnTo>
                <a:lnTo>
                  <a:pt x="183" y="329"/>
                </a:lnTo>
                <a:lnTo>
                  <a:pt x="184" y="329"/>
                </a:lnTo>
                <a:lnTo>
                  <a:pt x="185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9"/>
                </a:lnTo>
                <a:lnTo>
                  <a:pt x="190" y="329"/>
                </a:lnTo>
                <a:lnTo>
                  <a:pt x="190" y="329"/>
                </a:lnTo>
                <a:lnTo>
                  <a:pt x="191" y="329"/>
                </a:lnTo>
                <a:lnTo>
                  <a:pt x="192" y="329"/>
                </a:lnTo>
                <a:lnTo>
                  <a:pt x="192" y="329"/>
                </a:lnTo>
                <a:lnTo>
                  <a:pt x="193" y="329"/>
                </a:lnTo>
                <a:lnTo>
                  <a:pt x="194" y="329"/>
                </a:lnTo>
                <a:lnTo>
                  <a:pt x="195" y="329"/>
                </a:lnTo>
                <a:lnTo>
                  <a:pt x="195" y="329"/>
                </a:lnTo>
                <a:lnTo>
                  <a:pt x="196" y="329"/>
                </a:lnTo>
                <a:lnTo>
                  <a:pt x="197" y="329"/>
                </a:lnTo>
                <a:lnTo>
                  <a:pt x="197" y="329"/>
                </a:lnTo>
                <a:lnTo>
                  <a:pt x="198" y="329"/>
                </a:lnTo>
                <a:lnTo>
                  <a:pt x="199" y="329"/>
                </a:lnTo>
                <a:lnTo>
                  <a:pt x="200" y="329"/>
                </a:lnTo>
                <a:lnTo>
                  <a:pt x="200" y="329"/>
                </a:lnTo>
                <a:lnTo>
                  <a:pt x="201" y="329"/>
                </a:lnTo>
                <a:lnTo>
                  <a:pt x="202" y="329"/>
                </a:lnTo>
                <a:lnTo>
                  <a:pt x="202" y="329"/>
                </a:lnTo>
                <a:lnTo>
                  <a:pt x="203" y="329"/>
                </a:lnTo>
                <a:lnTo>
                  <a:pt x="204" y="329"/>
                </a:lnTo>
                <a:lnTo>
                  <a:pt x="205" y="329"/>
                </a:lnTo>
                <a:lnTo>
                  <a:pt x="205" y="329"/>
                </a:lnTo>
                <a:lnTo>
                  <a:pt x="206" y="329"/>
                </a:lnTo>
                <a:lnTo>
                  <a:pt x="207" y="329"/>
                </a:lnTo>
                <a:lnTo>
                  <a:pt x="207" y="329"/>
                </a:lnTo>
                <a:lnTo>
                  <a:pt x="208" y="329"/>
                </a:lnTo>
                <a:lnTo>
                  <a:pt x="209" y="329"/>
                </a:lnTo>
                <a:lnTo>
                  <a:pt x="210" y="329"/>
                </a:lnTo>
                <a:lnTo>
                  <a:pt x="210" y="329"/>
                </a:lnTo>
                <a:lnTo>
                  <a:pt x="211" y="329"/>
                </a:lnTo>
                <a:lnTo>
                  <a:pt x="212" y="329"/>
                </a:lnTo>
                <a:lnTo>
                  <a:pt x="212" y="329"/>
                </a:lnTo>
                <a:lnTo>
                  <a:pt x="213" y="329"/>
                </a:lnTo>
                <a:lnTo>
                  <a:pt x="214" y="329"/>
                </a:lnTo>
                <a:lnTo>
                  <a:pt x="214" y="329"/>
                </a:lnTo>
                <a:lnTo>
                  <a:pt x="215" y="329"/>
                </a:lnTo>
                <a:lnTo>
                  <a:pt x="216" y="329"/>
                </a:lnTo>
                <a:lnTo>
                  <a:pt x="217" y="330"/>
                </a:lnTo>
                <a:lnTo>
                  <a:pt x="217" y="330"/>
                </a:lnTo>
                <a:lnTo>
                  <a:pt x="218" y="330"/>
                </a:lnTo>
                <a:lnTo>
                  <a:pt x="219" y="330"/>
                </a:lnTo>
                <a:lnTo>
                  <a:pt x="219" y="330"/>
                </a:lnTo>
                <a:lnTo>
                  <a:pt x="220" y="330"/>
                </a:lnTo>
                <a:lnTo>
                  <a:pt x="221" y="330"/>
                </a:lnTo>
                <a:lnTo>
                  <a:pt x="222" y="330"/>
                </a:lnTo>
                <a:lnTo>
                  <a:pt x="222" y="330"/>
                </a:lnTo>
                <a:lnTo>
                  <a:pt x="223" y="330"/>
                </a:lnTo>
                <a:lnTo>
                  <a:pt x="224" y="330"/>
                </a:lnTo>
                <a:lnTo>
                  <a:pt x="224" y="330"/>
                </a:lnTo>
                <a:lnTo>
                  <a:pt x="225" y="330"/>
                </a:lnTo>
                <a:lnTo>
                  <a:pt x="226" y="330"/>
                </a:lnTo>
                <a:lnTo>
                  <a:pt x="227" y="330"/>
                </a:lnTo>
                <a:lnTo>
                  <a:pt x="227" y="330"/>
                </a:lnTo>
                <a:lnTo>
                  <a:pt x="228" y="330"/>
                </a:lnTo>
                <a:lnTo>
                  <a:pt x="229" y="330"/>
                </a:lnTo>
                <a:lnTo>
                  <a:pt x="229" y="330"/>
                </a:lnTo>
                <a:lnTo>
                  <a:pt x="230" y="330"/>
                </a:lnTo>
                <a:lnTo>
                  <a:pt x="231" y="330"/>
                </a:lnTo>
                <a:lnTo>
                  <a:pt x="232" y="330"/>
                </a:lnTo>
                <a:lnTo>
                  <a:pt x="232" y="330"/>
                </a:lnTo>
                <a:lnTo>
                  <a:pt x="233" y="330"/>
                </a:lnTo>
                <a:lnTo>
                  <a:pt x="234" y="330"/>
                </a:lnTo>
                <a:lnTo>
                  <a:pt x="234" y="330"/>
                </a:lnTo>
                <a:lnTo>
                  <a:pt x="235" y="330"/>
                </a:lnTo>
                <a:lnTo>
                  <a:pt x="236" y="330"/>
                </a:lnTo>
                <a:lnTo>
                  <a:pt x="237" y="330"/>
                </a:lnTo>
                <a:lnTo>
                  <a:pt x="237" y="330"/>
                </a:lnTo>
                <a:lnTo>
                  <a:pt x="238" y="330"/>
                </a:lnTo>
                <a:lnTo>
                  <a:pt x="239" y="330"/>
                </a:lnTo>
                <a:lnTo>
                  <a:pt x="239" y="330"/>
                </a:lnTo>
                <a:lnTo>
                  <a:pt x="240" y="330"/>
                </a:lnTo>
                <a:lnTo>
                  <a:pt x="241" y="330"/>
                </a:lnTo>
                <a:lnTo>
                  <a:pt x="242" y="330"/>
                </a:lnTo>
                <a:lnTo>
                  <a:pt x="242" y="330"/>
                </a:lnTo>
                <a:lnTo>
                  <a:pt x="243" y="330"/>
                </a:lnTo>
                <a:lnTo>
                  <a:pt x="244" y="330"/>
                </a:lnTo>
                <a:lnTo>
                  <a:pt x="244" y="330"/>
                </a:lnTo>
                <a:lnTo>
                  <a:pt x="245" y="330"/>
                </a:lnTo>
                <a:lnTo>
                  <a:pt x="246" y="330"/>
                </a:lnTo>
                <a:lnTo>
                  <a:pt x="247" y="330"/>
                </a:lnTo>
                <a:lnTo>
                  <a:pt x="247" y="330"/>
                </a:lnTo>
                <a:lnTo>
                  <a:pt x="248" y="330"/>
                </a:lnTo>
                <a:lnTo>
                  <a:pt x="249" y="330"/>
                </a:lnTo>
                <a:lnTo>
                  <a:pt x="249" y="330"/>
                </a:lnTo>
                <a:lnTo>
                  <a:pt x="250" y="330"/>
                </a:lnTo>
                <a:lnTo>
                  <a:pt x="251" y="330"/>
                </a:lnTo>
                <a:lnTo>
                  <a:pt x="252" y="330"/>
                </a:lnTo>
                <a:lnTo>
                  <a:pt x="252" y="330"/>
                </a:lnTo>
                <a:lnTo>
                  <a:pt x="253" y="330"/>
                </a:lnTo>
                <a:lnTo>
                  <a:pt x="254" y="330"/>
                </a:lnTo>
                <a:lnTo>
                  <a:pt x="254" y="330"/>
                </a:lnTo>
                <a:lnTo>
                  <a:pt x="255" y="330"/>
                </a:lnTo>
                <a:lnTo>
                  <a:pt x="256" y="330"/>
                </a:lnTo>
                <a:lnTo>
                  <a:pt x="256" y="330"/>
                </a:lnTo>
                <a:lnTo>
                  <a:pt x="257" y="330"/>
                </a:lnTo>
                <a:lnTo>
                  <a:pt x="258" y="330"/>
                </a:lnTo>
                <a:lnTo>
                  <a:pt x="259" y="330"/>
                </a:lnTo>
                <a:lnTo>
                  <a:pt x="259" y="330"/>
                </a:lnTo>
                <a:lnTo>
                  <a:pt x="260" y="330"/>
                </a:lnTo>
                <a:lnTo>
                  <a:pt x="261" y="330"/>
                </a:lnTo>
                <a:lnTo>
                  <a:pt x="261" y="330"/>
                </a:lnTo>
                <a:lnTo>
                  <a:pt x="262" y="330"/>
                </a:lnTo>
                <a:lnTo>
                  <a:pt x="263" y="330"/>
                </a:lnTo>
                <a:lnTo>
                  <a:pt x="264" y="330"/>
                </a:lnTo>
                <a:lnTo>
                  <a:pt x="264" y="330"/>
                </a:lnTo>
                <a:lnTo>
                  <a:pt x="265" y="330"/>
                </a:lnTo>
                <a:lnTo>
                  <a:pt x="266" y="330"/>
                </a:lnTo>
                <a:lnTo>
                  <a:pt x="266" y="330"/>
                </a:lnTo>
                <a:lnTo>
                  <a:pt x="267" y="330"/>
                </a:lnTo>
                <a:lnTo>
                  <a:pt x="268" y="330"/>
                </a:lnTo>
                <a:lnTo>
                  <a:pt x="269" y="330"/>
                </a:lnTo>
                <a:lnTo>
                  <a:pt x="269" y="330"/>
                </a:lnTo>
                <a:lnTo>
                  <a:pt x="270" y="330"/>
                </a:lnTo>
                <a:lnTo>
                  <a:pt x="271" y="330"/>
                </a:lnTo>
                <a:lnTo>
                  <a:pt x="271" y="330"/>
                </a:lnTo>
                <a:lnTo>
                  <a:pt x="272" y="330"/>
                </a:lnTo>
                <a:lnTo>
                  <a:pt x="273" y="330"/>
                </a:lnTo>
                <a:lnTo>
                  <a:pt x="274" y="330"/>
                </a:lnTo>
                <a:lnTo>
                  <a:pt x="274" y="330"/>
                </a:lnTo>
                <a:lnTo>
                  <a:pt x="275" y="330"/>
                </a:lnTo>
                <a:lnTo>
                  <a:pt x="276" y="331"/>
                </a:lnTo>
                <a:lnTo>
                  <a:pt x="276" y="331"/>
                </a:lnTo>
                <a:lnTo>
                  <a:pt x="277" y="331"/>
                </a:lnTo>
                <a:lnTo>
                  <a:pt x="278" y="331"/>
                </a:lnTo>
                <a:lnTo>
                  <a:pt x="279" y="331"/>
                </a:lnTo>
                <a:lnTo>
                  <a:pt x="279" y="331"/>
                </a:lnTo>
                <a:lnTo>
                  <a:pt x="280" y="331"/>
                </a:lnTo>
                <a:lnTo>
                  <a:pt x="281" y="331"/>
                </a:lnTo>
                <a:lnTo>
                  <a:pt x="281" y="331"/>
                </a:lnTo>
                <a:lnTo>
                  <a:pt x="282" y="331"/>
                </a:lnTo>
                <a:lnTo>
                  <a:pt x="283" y="331"/>
                </a:lnTo>
                <a:lnTo>
                  <a:pt x="284" y="331"/>
                </a:lnTo>
                <a:lnTo>
                  <a:pt x="284" y="331"/>
                </a:lnTo>
                <a:lnTo>
                  <a:pt x="285" y="331"/>
                </a:lnTo>
                <a:lnTo>
                  <a:pt x="286" y="331"/>
                </a:lnTo>
                <a:lnTo>
                  <a:pt x="286" y="331"/>
                </a:lnTo>
                <a:lnTo>
                  <a:pt x="287" y="331"/>
                </a:lnTo>
                <a:lnTo>
                  <a:pt x="288" y="331"/>
                </a:lnTo>
                <a:lnTo>
                  <a:pt x="289" y="331"/>
                </a:lnTo>
                <a:lnTo>
                  <a:pt x="289" y="331"/>
                </a:lnTo>
                <a:lnTo>
                  <a:pt x="290" y="331"/>
                </a:lnTo>
                <a:lnTo>
                  <a:pt x="291" y="331"/>
                </a:lnTo>
                <a:lnTo>
                  <a:pt x="291" y="331"/>
                </a:lnTo>
                <a:lnTo>
                  <a:pt x="292" y="331"/>
                </a:lnTo>
                <a:lnTo>
                  <a:pt x="293" y="331"/>
                </a:lnTo>
                <a:lnTo>
                  <a:pt x="294" y="331"/>
                </a:lnTo>
                <a:lnTo>
                  <a:pt x="294" y="331"/>
                </a:lnTo>
                <a:lnTo>
                  <a:pt x="295" y="331"/>
                </a:lnTo>
                <a:lnTo>
                  <a:pt x="296" y="331"/>
                </a:lnTo>
                <a:lnTo>
                  <a:pt x="296" y="331"/>
                </a:lnTo>
                <a:lnTo>
                  <a:pt x="297" y="331"/>
                </a:lnTo>
                <a:lnTo>
                  <a:pt x="298" y="331"/>
                </a:lnTo>
                <a:lnTo>
                  <a:pt x="298" y="331"/>
                </a:lnTo>
                <a:lnTo>
                  <a:pt x="299" y="331"/>
                </a:lnTo>
                <a:lnTo>
                  <a:pt x="300" y="331"/>
                </a:lnTo>
                <a:lnTo>
                  <a:pt x="301" y="331"/>
                </a:lnTo>
                <a:lnTo>
                  <a:pt x="301" y="331"/>
                </a:lnTo>
                <a:lnTo>
                  <a:pt x="302" y="331"/>
                </a:lnTo>
                <a:lnTo>
                  <a:pt x="303" y="331"/>
                </a:lnTo>
                <a:lnTo>
                  <a:pt x="303" y="331"/>
                </a:lnTo>
                <a:lnTo>
                  <a:pt x="304" y="331"/>
                </a:lnTo>
                <a:lnTo>
                  <a:pt x="305" y="331"/>
                </a:lnTo>
                <a:lnTo>
                  <a:pt x="306" y="331"/>
                </a:lnTo>
                <a:lnTo>
                  <a:pt x="306" y="331"/>
                </a:lnTo>
                <a:lnTo>
                  <a:pt x="307" y="331"/>
                </a:lnTo>
                <a:lnTo>
                  <a:pt x="308" y="331"/>
                </a:lnTo>
                <a:lnTo>
                  <a:pt x="308" y="331"/>
                </a:lnTo>
                <a:lnTo>
                  <a:pt x="309" y="331"/>
                </a:lnTo>
                <a:lnTo>
                  <a:pt x="310" y="331"/>
                </a:lnTo>
                <a:lnTo>
                  <a:pt x="311" y="331"/>
                </a:lnTo>
                <a:lnTo>
                  <a:pt x="311" y="331"/>
                </a:lnTo>
                <a:lnTo>
                  <a:pt x="312" y="331"/>
                </a:lnTo>
                <a:lnTo>
                  <a:pt x="313" y="331"/>
                </a:lnTo>
                <a:lnTo>
                  <a:pt x="313" y="331"/>
                </a:lnTo>
                <a:lnTo>
                  <a:pt x="314" y="331"/>
                </a:lnTo>
                <a:lnTo>
                  <a:pt x="315" y="331"/>
                </a:lnTo>
                <a:lnTo>
                  <a:pt x="316" y="331"/>
                </a:lnTo>
                <a:lnTo>
                  <a:pt x="316" y="331"/>
                </a:lnTo>
                <a:lnTo>
                  <a:pt x="317" y="331"/>
                </a:lnTo>
                <a:lnTo>
                  <a:pt x="318" y="331"/>
                </a:lnTo>
                <a:lnTo>
                  <a:pt x="318" y="331"/>
                </a:lnTo>
                <a:lnTo>
                  <a:pt x="319" y="331"/>
                </a:lnTo>
                <a:lnTo>
                  <a:pt x="320" y="331"/>
                </a:lnTo>
                <a:lnTo>
                  <a:pt x="321" y="331"/>
                </a:lnTo>
                <a:lnTo>
                  <a:pt x="321" y="331"/>
                </a:lnTo>
                <a:lnTo>
                  <a:pt x="322" y="331"/>
                </a:lnTo>
                <a:lnTo>
                  <a:pt x="323" y="331"/>
                </a:lnTo>
                <a:lnTo>
                  <a:pt x="323" y="331"/>
                </a:lnTo>
                <a:lnTo>
                  <a:pt x="324" y="331"/>
                </a:lnTo>
                <a:lnTo>
                  <a:pt x="325" y="331"/>
                </a:lnTo>
                <a:lnTo>
                  <a:pt x="326" y="331"/>
                </a:lnTo>
                <a:lnTo>
                  <a:pt x="326" y="331"/>
                </a:lnTo>
                <a:lnTo>
                  <a:pt x="327" y="331"/>
                </a:lnTo>
                <a:lnTo>
                  <a:pt x="328" y="331"/>
                </a:lnTo>
                <a:lnTo>
                  <a:pt x="328" y="331"/>
                </a:lnTo>
                <a:lnTo>
                  <a:pt x="329" y="331"/>
                </a:lnTo>
                <a:lnTo>
                  <a:pt x="330" y="331"/>
                </a:lnTo>
                <a:lnTo>
                  <a:pt x="331" y="331"/>
                </a:lnTo>
                <a:lnTo>
                  <a:pt x="331" y="331"/>
                </a:lnTo>
                <a:lnTo>
                  <a:pt x="332" y="331"/>
                </a:lnTo>
                <a:lnTo>
                  <a:pt x="333" y="331"/>
                </a:lnTo>
                <a:lnTo>
                  <a:pt x="333" y="331"/>
                </a:lnTo>
                <a:lnTo>
                  <a:pt x="334" y="331"/>
                </a:lnTo>
                <a:lnTo>
                  <a:pt x="335" y="331"/>
                </a:lnTo>
                <a:lnTo>
                  <a:pt x="336" y="331"/>
                </a:lnTo>
                <a:lnTo>
                  <a:pt x="336" y="331"/>
                </a:lnTo>
                <a:lnTo>
                  <a:pt x="337" y="331"/>
                </a:lnTo>
                <a:lnTo>
                  <a:pt x="337" y="331"/>
                </a:lnTo>
              </a:path>
            </a:pathLst>
          </a:cu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4462" name="Straight Connector 14461">
            <a:extLst>
              <a:ext uri="{FF2B5EF4-FFF2-40B4-BE49-F238E27FC236}">
                <a16:creationId xmlns:a16="http://schemas.microsoft.com/office/drawing/2014/main" id="{9A6FCF39-F98E-41E4-8BC1-6A985D693303}"/>
              </a:ext>
            </a:extLst>
          </p:cNvPr>
          <p:cNvCxnSpPr/>
          <p:nvPr/>
        </p:nvCxnSpPr>
        <p:spPr>
          <a:xfrm>
            <a:off x="2093205" y="958467"/>
            <a:ext cx="0" cy="5794873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1E853A22-53B6-4C72-A2FD-11F4264EF5C0}"/>
              </a:ext>
            </a:extLst>
          </p:cNvPr>
          <p:cNvCxnSpPr/>
          <p:nvPr/>
        </p:nvCxnSpPr>
        <p:spPr>
          <a:xfrm>
            <a:off x="3699831" y="945614"/>
            <a:ext cx="0" cy="5794873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63" name="Oval 14462">
            <a:extLst>
              <a:ext uri="{FF2B5EF4-FFF2-40B4-BE49-F238E27FC236}">
                <a16:creationId xmlns:a16="http://schemas.microsoft.com/office/drawing/2014/main" id="{019A227F-ABDA-41FF-8FAA-F2294C1238E8}"/>
              </a:ext>
            </a:extLst>
          </p:cNvPr>
          <p:cNvSpPr/>
          <p:nvPr/>
        </p:nvSpPr>
        <p:spPr>
          <a:xfrm>
            <a:off x="1927952" y="3338110"/>
            <a:ext cx="132202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22F0A98C-9242-42FD-844F-3A6AAF782CBB}"/>
              </a:ext>
            </a:extLst>
          </p:cNvPr>
          <p:cNvSpPr/>
          <p:nvPr/>
        </p:nvSpPr>
        <p:spPr>
          <a:xfrm>
            <a:off x="3743899" y="3347291"/>
            <a:ext cx="132202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2D0F495-851E-4CE1-BF42-96162A0E8D59}"/>
              </a:ext>
            </a:extLst>
          </p:cNvPr>
          <p:cNvSpPr/>
          <p:nvPr/>
        </p:nvSpPr>
        <p:spPr>
          <a:xfrm>
            <a:off x="2155634" y="4215787"/>
            <a:ext cx="132202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74422F67-252D-4A11-A99C-863CAFD94202}"/>
              </a:ext>
            </a:extLst>
          </p:cNvPr>
          <p:cNvSpPr/>
          <p:nvPr/>
        </p:nvSpPr>
        <p:spPr>
          <a:xfrm>
            <a:off x="3541923" y="4235985"/>
            <a:ext cx="132202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05742838-94FA-47E6-8D10-927264F940FE}"/>
              </a:ext>
            </a:extLst>
          </p:cNvPr>
          <p:cNvSpPr/>
          <p:nvPr/>
        </p:nvSpPr>
        <p:spPr>
          <a:xfrm>
            <a:off x="2846024" y="3925676"/>
            <a:ext cx="132202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2" name="Object 39">
            <a:extLst>
              <a:ext uri="{FF2B5EF4-FFF2-40B4-BE49-F238E27FC236}">
                <a16:creationId xmlns:a16="http://schemas.microsoft.com/office/drawing/2014/main" id="{B099F019-F203-49A1-A0F9-4BD996783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8459"/>
              </p:ext>
            </p:extLst>
          </p:nvPr>
        </p:nvGraphicFramePr>
        <p:xfrm>
          <a:off x="3046987" y="3700711"/>
          <a:ext cx="492813" cy="26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8" imgW="495000" imgH="266400" progId="Equation.DSMT4">
                  <p:embed/>
                </p:oleObj>
              </mc:Choice>
              <mc:Fallback>
                <p:oleObj name="Equation" r:id="rId38" imgW="495000" imgH="266400" progId="Equation.DSMT4">
                  <p:embed/>
                  <p:pic>
                    <p:nvPicPr>
                      <p:cNvPr id="212" name="Object 39">
                        <a:extLst>
                          <a:ext uri="{FF2B5EF4-FFF2-40B4-BE49-F238E27FC236}">
                            <a16:creationId xmlns:a16="http://schemas.microsoft.com/office/drawing/2014/main" id="{B099F019-F203-49A1-A0F9-4BD996783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87" y="3700711"/>
                        <a:ext cx="492813" cy="2653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19">
            <a:extLst>
              <a:ext uri="{FF2B5EF4-FFF2-40B4-BE49-F238E27FC236}">
                <a16:creationId xmlns:a16="http://schemas.microsoft.com/office/drawing/2014/main" id="{4F83E956-0C75-475D-A017-B982066CA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3040"/>
              </p:ext>
            </p:extLst>
          </p:nvPr>
        </p:nvGraphicFramePr>
        <p:xfrm>
          <a:off x="4110610" y="4924540"/>
          <a:ext cx="3352457" cy="62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0" imgW="952200" imgH="177480" progId="Equation.DSMT4">
                  <p:embed/>
                </p:oleObj>
              </mc:Choice>
              <mc:Fallback>
                <p:oleObj name="Equation" r:id="rId40" imgW="952200" imgH="177480" progId="Equation.DSMT4">
                  <p:embed/>
                  <p:pic>
                    <p:nvPicPr>
                      <p:cNvPr id="213" name="Object 19">
                        <a:extLst>
                          <a:ext uri="{FF2B5EF4-FFF2-40B4-BE49-F238E27FC236}">
                            <a16:creationId xmlns:a16="http://schemas.microsoft.com/office/drawing/2014/main" id="{4F83E956-0C75-475D-A017-B982066CA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610" y="4924540"/>
                        <a:ext cx="3352457" cy="62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19">
            <a:extLst>
              <a:ext uri="{FF2B5EF4-FFF2-40B4-BE49-F238E27FC236}">
                <a16:creationId xmlns:a16="http://schemas.microsoft.com/office/drawing/2014/main" id="{CBB5253A-9EDD-4799-BA3D-E3BF95DDD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88943"/>
              </p:ext>
            </p:extLst>
          </p:nvPr>
        </p:nvGraphicFramePr>
        <p:xfrm>
          <a:off x="4108450" y="5479667"/>
          <a:ext cx="32623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2" imgW="927000" imgH="368280" progId="Equation.DSMT4">
                  <p:embed/>
                </p:oleObj>
              </mc:Choice>
              <mc:Fallback>
                <p:oleObj name="Equation" r:id="rId42" imgW="927000" imgH="368280" progId="Equation.DSMT4">
                  <p:embed/>
                  <p:pic>
                    <p:nvPicPr>
                      <p:cNvPr id="214" name="Object 19">
                        <a:extLst>
                          <a:ext uri="{FF2B5EF4-FFF2-40B4-BE49-F238E27FC236}">
                            <a16:creationId xmlns:a16="http://schemas.microsoft.com/office/drawing/2014/main" id="{CBB5253A-9EDD-4799-BA3D-E3BF95DDD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5479667"/>
                        <a:ext cx="3262313" cy="1298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17" grpId="0"/>
      <p:bldP spid="117" grpId="1"/>
      <p:bldP spid="120" grpId="0"/>
      <p:bldP spid="120" grpId="1"/>
      <p:bldP spid="201" grpId="0" animBg="1"/>
      <p:bldP spid="202" grpId="0" animBg="1"/>
      <p:bldP spid="203" grpId="0" animBg="1"/>
      <p:bldP spid="14463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A454-3FC4-47DD-9039-D44FA556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0261600" cy="546997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Practice: Graph the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ECD89-F68C-4B13-AF3E-FD725A9F46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1305" y="858078"/>
            <a:ext cx="9250017" cy="230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ii)Find the equation of the asymptotes</a:t>
            </a:r>
          </a:p>
          <a:p>
            <a:pPr marL="0" indent="0">
              <a:buNone/>
            </a:pPr>
            <a:r>
              <a:rPr lang="en-US" dirty="0"/>
              <a:t>iii) Find the coordinates of the Invariant points</a:t>
            </a:r>
          </a:p>
          <a:p>
            <a:pPr marL="0" indent="0">
              <a:buNone/>
            </a:pPr>
            <a:r>
              <a:rPr lang="en-US" dirty="0"/>
              <a:t>iv)  Indicate the domain and range of the reciprocal function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072FD9-9C7A-4026-9B7A-A89E2052C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473971"/>
              </p:ext>
            </p:extLst>
          </p:nvPr>
        </p:nvGraphicFramePr>
        <p:xfrm>
          <a:off x="488673" y="2480849"/>
          <a:ext cx="35306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143000" imgH="469800" progId="Equation.DSMT4">
                  <p:embed/>
                </p:oleObj>
              </mc:Choice>
              <mc:Fallback>
                <p:oleObj name="Equation" r:id="rId3" imgW="11430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072FD9-9C7A-4026-9B7A-A89E2052C4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673" y="2480849"/>
                        <a:ext cx="3530600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D2DE39B-1D9F-4881-83D7-A1ED2FA29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18122"/>
              </p:ext>
            </p:extLst>
          </p:nvPr>
        </p:nvGraphicFramePr>
        <p:xfrm>
          <a:off x="5443538" y="2514600"/>
          <a:ext cx="415766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46040" imgH="469800" progId="Equation.DSMT4">
                  <p:embed/>
                </p:oleObj>
              </mc:Choice>
              <mc:Fallback>
                <p:oleObj name="Equation" r:id="rId5" imgW="134604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D2DE39B-1D9F-4881-83D7-A1ED2FA29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3538" y="2514600"/>
                        <a:ext cx="4157662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85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FC98E87-77B6-4E42-8BC8-16A02550DB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0437" y="1290363"/>
            <a:ext cx="4845050" cy="5386387"/>
            <a:chOff x="256" y="721"/>
            <a:chExt cx="3052" cy="3393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664194A4-1E50-417F-AA5E-E985923CCF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0C3FAD0-389F-464A-A93A-A1EFA2A55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04F01526-F462-450B-A75A-722559F1D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B009F7EB-3ADB-437F-98D0-974C50219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BA7C354E-8B2E-4877-AFF1-EEC546E49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978D1B2-5813-463C-B849-F4E84219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1457D06D-1704-4E30-B0FE-22056E26E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50F77C8-E18B-44E7-862D-34AAA941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2178C70F-D7E0-45A1-963E-99BC9FFB1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117CF686-14E8-462A-8FAA-23BC562C9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47A58C7-6EB4-4DDE-A938-06E873F56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16BC4723-7706-4A00-A119-B40B14D25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E95726BD-1F4F-4F89-8BAA-A00FD5C6D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686904F-C2B0-4304-A629-A06E51CFE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662C43CD-833E-404C-A285-B735682A3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B869260-F8BE-4F60-890A-66ABBD908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EDB39A06-1E7D-409A-BBEF-BCC037BAA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325215FB-802B-4CE0-A2DD-D23E8F9B6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4E2DC9C1-7B41-475B-BDDA-3F6B4B10E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48D71793-7530-44CB-92C0-64A45FBAE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D3BA5C6-8539-470C-AF8C-DD90E9835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4643E5A-9F29-43A0-A676-DED862302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322A8D8D-3AFF-4856-86A4-6FD0676F9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0E5D9112-8B5F-4B6C-A720-9C99A7C1D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C7759242-806E-4F32-A681-E2DCB3568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9C06EFD0-2F62-4A81-BED3-7A32B11F2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606759BE-4FCB-40BE-9FBD-9A947A2DF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F095AB24-5A16-426B-966E-40F266FE8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C27427C6-2AC5-4605-B80A-71FBC8055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50A09FDF-D377-4F03-ABB5-63067C7A9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56275550-75CD-4DFD-A6A9-533341A33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A215DB3-5A51-4E51-B7A1-30DB475EA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FF101477-DE66-400F-A5A5-B7910C2D6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F7EFD6F8-F48B-4079-B492-19F3DCD3A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65610068-84F9-4EB6-8A41-7A70459A5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46061209-3259-4E1D-B7DE-83C4CF953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34F885DA-F26D-4E10-9F6B-C3862678D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67F3B7F-789E-466A-B81F-96DE6CCD5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B4BC365F-F71C-4E14-9B40-46FF6689C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2CD3C4D5-7F83-40E3-B7A6-D9FBEED36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8A13799B-0090-40C6-9DF7-3DC09F912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A7811B30-76D1-4BDE-80FA-BF1B706E1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CA0C5E32-122B-4656-B52E-8564D0FB4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8F22483A-0CD4-4D0F-BE65-C303DEDF6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D3372853-5C5A-421A-B992-425578325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7F7FC26D-362C-4A03-A64B-B7A7E7496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509C54C5-6C04-408F-8CF4-BFC74C051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44AF0190-67FF-494B-904B-B68CE52A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125E76A2-436D-469C-BF40-A3D9EEDF2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B0F38770-A150-4032-9B6C-E104DDE18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4A19910E-1FE7-4EFF-BDF8-4043FA419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D6E8C36B-8700-45A5-BACF-434071F5E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6D05DE87-C0EF-444F-AD49-B2F00DA38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721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6DAD0F6-3B24-4B6B-B93B-CEF51E64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7B067DD4-FCF4-4CE6-9611-F4BA5902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E021C5B1-CCC8-4F36-9C15-CF15113A5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CA40348E-B8AE-4138-A9E3-7435BA8E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46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D1669B18-092D-487E-A638-491388AEC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A50AAEC8-A890-412C-9364-FB69A0AC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C1EE9553-833F-4F0C-A406-9A531206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1FC1416D-62BE-49DC-B255-4A34B428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3751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 dirty="0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01EB292D-8C3D-4C98-951F-98CE3BC11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9BE50E08-E979-4C7A-9AEC-2C52B1CC7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942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6B73FF93-C48E-4EDB-B8F0-A5C541E0F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02F81F78-0C38-4A9A-904A-7C904144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81C4CA84-E0A4-45F4-85C0-C88560CA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0"/>
            <a:ext cx="5751443" cy="546997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Practice: Graph the function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6DFCBA99-D4E5-4359-A8B6-0E02659A2F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279" y="646043"/>
            <a:ext cx="9250017" cy="146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ii)Find the equation of the asymptotes</a:t>
            </a:r>
          </a:p>
          <a:p>
            <a:pPr marL="0" indent="0">
              <a:buNone/>
            </a:pPr>
            <a:r>
              <a:rPr lang="en-US" dirty="0"/>
              <a:t>iii) Find the coordinates of the Invariant points</a:t>
            </a:r>
          </a:p>
          <a:p>
            <a:pPr marL="0" indent="0">
              <a:buNone/>
            </a:pPr>
            <a:r>
              <a:rPr lang="en-US" dirty="0"/>
              <a:t>iv)  Indicate the domain and range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9BC1497E-A102-4451-B554-47C3C8B89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08044"/>
              </p:ext>
            </p:extLst>
          </p:nvPr>
        </p:nvGraphicFramePr>
        <p:xfrm>
          <a:off x="6530217" y="0"/>
          <a:ext cx="2759558" cy="124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041120" imgH="469800" progId="Equation.DSMT4">
                  <p:embed/>
                </p:oleObj>
              </mc:Choice>
              <mc:Fallback>
                <p:oleObj name="Equation" r:id="rId3" imgW="1041120" imgH="4698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9BC1497E-A102-4451-B554-47C3C8B89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0217" y="0"/>
                        <a:ext cx="2759558" cy="1244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02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FC98E87-77B6-4E42-8BC8-16A02550DB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0437" y="1290363"/>
            <a:ext cx="4845050" cy="5386387"/>
            <a:chOff x="256" y="721"/>
            <a:chExt cx="3052" cy="3393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664194A4-1E50-417F-AA5E-E985923CCF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0C3FAD0-389F-464A-A93A-A1EFA2A55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04F01526-F462-450B-A75A-722559F1D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B009F7EB-3ADB-437F-98D0-974C50219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BA7C354E-8B2E-4877-AFF1-EEC546E49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978D1B2-5813-463C-B849-F4E84219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1457D06D-1704-4E30-B0FE-22056E26E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50F77C8-E18B-44E7-862D-34AAA941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2178C70F-D7E0-45A1-963E-99BC9FFB1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117CF686-14E8-462A-8FAA-23BC562C9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47A58C7-6EB4-4DDE-A938-06E873F56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16BC4723-7706-4A00-A119-B40B14D25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E95726BD-1F4F-4F89-8BAA-A00FD5C6D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686904F-C2B0-4304-A629-A06E51CFE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662C43CD-833E-404C-A285-B735682A3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B869260-F8BE-4F60-890A-66ABBD908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EDB39A06-1E7D-409A-BBEF-BCC037BAA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325215FB-802B-4CE0-A2DD-D23E8F9B6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4E2DC9C1-7B41-475B-BDDA-3F6B4B10E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48D71793-7530-44CB-92C0-64A45FBAE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D3BA5C6-8539-470C-AF8C-DD90E9835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4643E5A-9F29-43A0-A676-DED862302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322A8D8D-3AFF-4856-86A4-6FD0676F9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0E5D9112-8B5F-4B6C-A720-9C99A7C1D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C7759242-806E-4F32-A681-E2DCB3568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9C06EFD0-2F62-4A81-BED3-7A32B11F2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606759BE-4FCB-40BE-9FBD-9A947A2DF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F095AB24-5A16-426B-966E-40F266FE8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C27427C6-2AC5-4605-B80A-71FBC8055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50A09FDF-D377-4F03-ABB5-63067C7A9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56275550-75CD-4DFD-A6A9-533341A33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A215DB3-5A51-4E51-B7A1-30DB475EA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FF101477-DE66-400F-A5A5-B7910C2D6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F7EFD6F8-F48B-4079-B492-19F3DCD3A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65610068-84F9-4EB6-8A41-7A70459A5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46061209-3259-4E1D-B7DE-83C4CF953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34F885DA-F26D-4E10-9F6B-C3862678D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67F3B7F-789E-466A-B81F-96DE6CCD5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B4BC365F-F71C-4E14-9B40-46FF6689C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2CD3C4D5-7F83-40E3-B7A6-D9FBEED36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8A13799B-0090-40C6-9DF7-3DC09F912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A7811B30-76D1-4BDE-80FA-BF1B706E1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CA0C5E32-122B-4656-B52E-8564D0FB4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8F22483A-0CD4-4D0F-BE65-C303DEDF6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D3372853-5C5A-421A-B992-425578325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7F7FC26D-362C-4A03-A64B-B7A7E7496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509C54C5-6C04-408F-8CF4-BFC74C051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44AF0190-67FF-494B-904B-B68CE52A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125E76A2-436D-469C-BF40-A3D9EEDF2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B0F38770-A150-4032-9B6C-E104DDE18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4A19910E-1FE7-4EFF-BDF8-4043FA419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D6E8C36B-8700-45A5-BACF-434071F5E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6D05DE87-C0EF-444F-AD49-B2F00DA38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721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6DAD0F6-3B24-4B6B-B93B-CEF51E64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7B067DD4-FCF4-4CE6-9611-F4BA5902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E021C5B1-CCC8-4F36-9C15-CF15113A5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CA40348E-B8AE-4138-A9E3-7435BA8E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46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D1669B18-092D-487E-A638-491388AEC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A50AAEC8-A890-412C-9364-FB69A0AC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C1EE9553-833F-4F0C-A406-9A531206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1FC1416D-62BE-49DC-B255-4A34B428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375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01EB292D-8C3D-4C98-951F-98CE3BC11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9BE50E08-E979-4C7A-9AEC-2C52B1CC7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942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6B73FF93-C48E-4EDB-B8F0-A5C541E0F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02F81F78-0C38-4A9A-904A-7C904144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81C4CA84-E0A4-45F4-85C0-C88560CA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0"/>
            <a:ext cx="5751443" cy="546997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Practice: Graph the function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6DFCBA99-D4E5-4359-A8B6-0E02659A2F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279" y="646043"/>
            <a:ext cx="9250017" cy="146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ii)Find the equation of the asymptotes</a:t>
            </a:r>
          </a:p>
          <a:p>
            <a:pPr marL="0" indent="0">
              <a:buNone/>
            </a:pPr>
            <a:r>
              <a:rPr lang="en-US" dirty="0"/>
              <a:t>iii) Find the coordinates of the Invariant points</a:t>
            </a:r>
          </a:p>
          <a:p>
            <a:pPr marL="0" indent="0">
              <a:buNone/>
            </a:pPr>
            <a:r>
              <a:rPr lang="en-US" dirty="0"/>
              <a:t>iv)  Indicate the domain and range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41D800-B2DB-4E7F-8A5F-6039F2EAD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45137"/>
              </p:ext>
            </p:extLst>
          </p:nvPr>
        </p:nvGraphicFramePr>
        <p:xfrm>
          <a:off x="6267173" y="0"/>
          <a:ext cx="2876827" cy="115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168200" imgH="469800" progId="Equation.DSMT4">
                  <p:embed/>
                </p:oleObj>
              </mc:Choice>
              <mc:Fallback>
                <p:oleObj name="Equation" r:id="rId3" imgW="116820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41D800-B2DB-4E7F-8A5F-6039F2EAD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7173" y="0"/>
                        <a:ext cx="2876827" cy="115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88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5"/>
          <p:cNvGrpSpPr>
            <a:grpSpLocks noChangeAspect="1"/>
          </p:cNvGrpSpPr>
          <p:nvPr/>
        </p:nvGrpSpPr>
        <p:grpSpPr bwMode="auto">
          <a:xfrm>
            <a:off x="6083301" y="990600"/>
            <a:ext cx="4355247" cy="4248150"/>
            <a:chOff x="256" y="721"/>
            <a:chExt cx="3052" cy="3393"/>
          </a:xfrm>
        </p:grpSpPr>
        <p:sp>
          <p:nvSpPr>
            <p:cNvPr id="1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0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01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4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6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CA" sz="2800" dirty="0"/>
              <a:t>Graph the reciprocal of each parabola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841569" y="990600"/>
            <a:ext cx="4355247" cy="4248150"/>
            <a:chOff x="256" y="721"/>
            <a:chExt cx="3052" cy="339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0" name="Group 89"/>
          <p:cNvGrpSpPr>
            <a:grpSpLocks/>
          </p:cNvGrpSpPr>
          <p:nvPr/>
        </p:nvGrpSpPr>
        <p:grpSpPr bwMode="auto">
          <a:xfrm>
            <a:off x="2149668" y="1028701"/>
            <a:ext cx="1733550" cy="2081213"/>
            <a:chOff x="1028700" y="1144588"/>
            <a:chExt cx="3600450" cy="4479925"/>
          </a:xfrm>
        </p:grpSpPr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89"/>
          <p:cNvGrpSpPr>
            <a:grpSpLocks/>
          </p:cNvGrpSpPr>
          <p:nvPr/>
        </p:nvGrpSpPr>
        <p:grpSpPr bwMode="auto">
          <a:xfrm flipV="1">
            <a:off x="7429500" y="3486149"/>
            <a:ext cx="1657350" cy="1871663"/>
            <a:chOff x="1028700" y="1144588"/>
            <a:chExt cx="3600450" cy="4479925"/>
          </a:xfrm>
        </p:grpSpPr>
        <p:sp>
          <p:nvSpPr>
            <p:cNvPr id="140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8" name="Text Box 15"/>
          <p:cNvSpPr txBox="1">
            <a:spLocks noChangeArrowheads="1"/>
          </p:cNvSpPr>
          <p:nvPr/>
        </p:nvSpPr>
        <p:spPr bwMode="auto">
          <a:xfrm>
            <a:off x="889780" y="5249238"/>
            <a:ext cx="4031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Use the first x-intercept to draw the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Vertical asymptote</a:t>
            </a:r>
          </a:p>
        </p:txBody>
      </p:sp>
      <p:cxnSp>
        <p:nvCxnSpPr>
          <p:cNvPr id="209" name="Straight Connector 208"/>
          <p:cNvCxnSpPr/>
          <p:nvPr/>
        </p:nvCxnSpPr>
        <p:spPr>
          <a:xfrm rot="16200000" flipH="1">
            <a:off x="880506" y="3124787"/>
            <a:ext cx="4295713" cy="0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Box 15"/>
          <p:cNvSpPr txBox="1">
            <a:spLocks noChangeArrowheads="1"/>
          </p:cNvSpPr>
          <p:nvPr/>
        </p:nvSpPr>
        <p:spPr bwMode="auto">
          <a:xfrm>
            <a:off x="864050" y="5852899"/>
            <a:ext cx="2811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Plot the invariant points</a:t>
            </a:r>
          </a:p>
        </p:txBody>
      </p:sp>
      <p:sp>
        <p:nvSpPr>
          <p:cNvPr id="212" name="Oval 211"/>
          <p:cNvSpPr/>
          <p:nvPr/>
        </p:nvSpPr>
        <p:spPr>
          <a:xfrm>
            <a:off x="3350207" y="271617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3" name="Oval 212"/>
          <p:cNvSpPr/>
          <p:nvPr/>
        </p:nvSpPr>
        <p:spPr>
          <a:xfrm>
            <a:off x="2611982" y="2714201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4" name="Text Box 15"/>
          <p:cNvSpPr txBox="1">
            <a:spLocks noChangeArrowheads="1"/>
          </p:cNvSpPr>
          <p:nvPr/>
        </p:nvSpPr>
        <p:spPr bwMode="auto">
          <a:xfrm>
            <a:off x="862075" y="6171549"/>
            <a:ext cx="3751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 each side of the asymptote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3215067" y="1021279"/>
            <a:ext cx="1875972" cy="2054431"/>
            <a:chOff x="4394200" y="1657350"/>
            <a:chExt cx="3519488" cy="2373313"/>
          </a:xfrm>
        </p:grpSpPr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394200" y="1657350"/>
              <a:ext cx="17463" cy="363538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3" y="52"/>
                </a:cxn>
                <a:cxn ang="0">
                  <a:pos x="2" y="42"/>
                </a:cxn>
                <a:cxn ang="0">
                  <a:pos x="2" y="32"/>
                </a:cxn>
                <a:cxn ang="0">
                  <a:pos x="1" y="22"/>
                </a:cxn>
                <a:cxn ang="0">
                  <a:pos x="1" y="11"/>
                </a:cxn>
                <a:cxn ang="0">
                  <a:pos x="0" y="0"/>
                </a:cxn>
              </a:cxnLst>
              <a:rect l="0" t="0" r="r" b="b"/>
              <a:pathLst>
                <a:path w="3" h="61">
                  <a:moveTo>
                    <a:pt x="3" y="61"/>
                  </a:moveTo>
                  <a:lnTo>
                    <a:pt x="3" y="52"/>
                  </a:lnTo>
                  <a:lnTo>
                    <a:pt x="2" y="42"/>
                  </a:lnTo>
                  <a:lnTo>
                    <a:pt x="2" y="32"/>
                  </a:lnTo>
                  <a:lnTo>
                    <a:pt x="1" y="22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4411663" y="2020888"/>
              <a:ext cx="3502025" cy="20097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5" y="69"/>
                </a:cxn>
                <a:cxn ang="0">
                  <a:pos x="7" y="98"/>
                </a:cxn>
                <a:cxn ang="0">
                  <a:pos x="10" y="123"/>
                </a:cxn>
                <a:cxn ang="0">
                  <a:pos x="12" y="145"/>
                </a:cxn>
                <a:cxn ang="0">
                  <a:pos x="15" y="163"/>
                </a:cxn>
                <a:cxn ang="0">
                  <a:pos x="17" y="179"/>
                </a:cxn>
                <a:cxn ang="0">
                  <a:pos x="20" y="192"/>
                </a:cxn>
                <a:cxn ang="0">
                  <a:pos x="22" y="204"/>
                </a:cxn>
                <a:cxn ang="0">
                  <a:pos x="25" y="215"/>
                </a:cxn>
                <a:cxn ang="0">
                  <a:pos x="28" y="228"/>
                </a:cxn>
                <a:cxn ang="0">
                  <a:pos x="32" y="240"/>
                </a:cxn>
                <a:cxn ang="0">
                  <a:pos x="36" y="250"/>
                </a:cxn>
                <a:cxn ang="0">
                  <a:pos x="42" y="262"/>
                </a:cxn>
                <a:cxn ang="0">
                  <a:pos x="47" y="272"/>
                </a:cxn>
                <a:cxn ang="0">
                  <a:pos x="55" y="282"/>
                </a:cxn>
                <a:cxn ang="0">
                  <a:pos x="63" y="291"/>
                </a:cxn>
                <a:cxn ang="0">
                  <a:pos x="71" y="298"/>
                </a:cxn>
                <a:cxn ang="0">
                  <a:pos x="81" y="305"/>
                </a:cxn>
                <a:cxn ang="0">
                  <a:pos x="93" y="311"/>
                </a:cxn>
                <a:cxn ang="0">
                  <a:pos x="106" y="316"/>
                </a:cxn>
                <a:cxn ang="0">
                  <a:pos x="119" y="319"/>
                </a:cxn>
                <a:cxn ang="0">
                  <a:pos x="131" y="322"/>
                </a:cxn>
                <a:cxn ang="0">
                  <a:pos x="144" y="324"/>
                </a:cxn>
                <a:cxn ang="0">
                  <a:pos x="157" y="326"/>
                </a:cxn>
                <a:cxn ang="0">
                  <a:pos x="169" y="328"/>
                </a:cxn>
                <a:cxn ang="0">
                  <a:pos x="182" y="329"/>
                </a:cxn>
                <a:cxn ang="0">
                  <a:pos x="195" y="330"/>
                </a:cxn>
                <a:cxn ang="0">
                  <a:pos x="207" y="331"/>
                </a:cxn>
                <a:cxn ang="0">
                  <a:pos x="220" y="332"/>
                </a:cxn>
                <a:cxn ang="0">
                  <a:pos x="233" y="332"/>
                </a:cxn>
                <a:cxn ang="0">
                  <a:pos x="245" y="333"/>
                </a:cxn>
                <a:cxn ang="0">
                  <a:pos x="258" y="334"/>
                </a:cxn>
                <a:cxn ang="0">
                  <a:pos x="271" y="334"/>
                </a:cxn>
                <a:cxn ang="0">
                  <a:pos x="283" y="334"/>
                </a:cxn>
                <a:cxn ang="0">
                  <a:pos x="296" y="335"/>
                </a:cxn>
                <a:cxn ang="0">
                  <a:pos x="309" y="335"/>
                </a:cxn>
                <a:cxn ang="0">
                  <a:pos x="321" y="335"/>
                </a:cxn>
                <a:cxn ang="0">
                  <a:pos x="334" y="336"/>
                </a:cxn>
                <a:cxn ang="0">
                  <a:pos x="346" y="336"/>
                </a:cxn>
                <a:cxn ang="0">
                  <a:pos x="359" y="336"/>
                </a:cxn>
                <a:cxn ang="0">
                  <a:pos x="372" y="336"/>
                </a:cxn>
                <a:cxn ang="0">
                  <a:pos x="384" y="336"/>
                </a:cxn>
                <a:cxn ang="0">
                  <a:pos x="397" y="336"/>
                </a:cxn>
                <a:cxn ang="0">
                  <a:pos x="410" y="337"/>
                </a:cxn>
                <a:cxn ang="0">
                  <a:pos x="422" y="337"/>
                </a:cxn>
                <a:cxn ang="0">
                  <a:pos x="435" y="337"/>
                </a:cxn>
                <a:cxn ang="0">
                  <a:pos x="448" y="337"/>
                </a:cxn>
                <a:cxn ang="0">
                  <a:pos x="460" y="337"/>
                </a:cxn>
                <a:cxn ang="0">
                  <a:pos x="473" y="337"/>
                </a:cxn>
                <a:cxn ang="0">
                  <a:pos x="486" y="337"/>
                </a:cxn>
                <a:cxn ang="0">
                  <a:pos x="498" y="337"/>
                </a:cxn>
                <a:cxn ang="0">
                  <a:pos x="511" y="337"/>
                </a:cxn>
                <a:cxn ang="0">
                  <a:pos x="524" y="337"/>
                </a:cxn>
                <a:cxn ang="0">
                  <a:pos x="536" y="338"/>
                </a:cxn>
                <a:cxn ang="0">
                  <a:pos x="549" y="338"/>
                </a:cxn>
                <a:cxn ang="0">
                  <a:pos x="562" y="338"/>
                </a:cxn>
                <a:cxn ang="0">
                  <a:pos x="574" y="338"/>
                </a:cxn>
                <a:cxn ang="0">
                  <a:pos x="587" y="338"/>
                </a:cxn>
              </a:cxnLst>
              <a:rect l="0" t="0" r="r" b="b"/>
              <a:pathLst>
                <a:path w="588" h="338">
                  <a:moveTo>
                    <a:pt x="0" y="0"/>
                  </a:moveTo>
                  <a:lnTo>
                    <a:pt x="1" y="9"/>
                  </a:lnTo>
                  <a:lnTo>
                    <a:pt x="1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3" y="41"/>
                  </a:lnTo>
                  <a:lnTo>
                    <a:pt x="3" y="49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6" y="81"/>
                  </a:lnTo>
                  <a:lnTo>
                    <a:pt x="6" y="87"/>
                  </a:lnTo>
                  <a:lnTo>
                    <a:pt x="7" y="93"/>
                  </a:lnTo>
                  <a:lnTo>
                    <a:pt x="7" y="98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9" y="119"/>
                  </a:lnTo>
                  <a:lnTo>
                    <a:pt x="10" y="123"/>
                  </a:lnTo>
                  <a:lnTo>
                    <a:pt x="10" y="128"/>
                  </a:lnTo>
                  <a:lnTo>
                    <a:pt x="11" y="132"/>
                  </a:lnTo>
                  <a:lnTo>
                    <a:pt x="11" y="136"/>
                  </a:lnTo>
                  <a:lnTo>
                    <a:pt x="12" y="141"/>
                  </a:lnTo>
                  <a:lnTo>
                    <a:pt x="12" y="145"/>
                  </a:lnTo>
                  <a:lnTo>
                    <a:pt x="13" y="148"/>
                  </a:lnTo>
                  <a:lnTo>
                    <a:pt x="13" y="152"/>
                  </a:lnTo>
                  <a:lnTo>
                    <a:pt x="14" y="156"/>
                  </a:lnTo>
                  <a:lnTo>
                    <a:pt x="14" y="159"/>
                  </a:lnTo>
                  <a:lnTo>
                    <a:pt x="15" y="163"/>
                  </a:lnTo>
                  <a:lnTo>
                    <a:pt x="15" y="166"/>
                  </a:lnTo>
                  <a:lnTo>
                    <a:pt x="16" y="169"/>
                  </a:lnTo>
                  <a:lnTo>
                    <a:pt x="16" y="173"/>
                  </a:lnTo>
                  <a:lnTo>
                    <a:pt x="17" y="176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18" y="184"/>
                  </a:lnTo>
                  <a:lnTo>
                    <a:pt x="19" y="187"/>
                  </a:lnTo>
                  <a:lnTo>
                    <a:pt x="19" y="190"/>
                  </a:lnTo>
                  <a:lnTo>
                    <a:pt x="20" y="192"/>
                  </a:lnTo>
                  <a:lnTo>
                    <a:pt x="20" y="195"/>
                  </a:lnTo>
                  <a:lnTo>
                    <a:pt x="21" y="197"/>
                  </a:lnTo>
                  <a:lnTo>
                    <a:pt x="21" y="200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4" y="211"/>
                  </a:lnTo>
                  <a:lnTo>
                    <a:pt x="24" y="213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6" y="220"/>
                  </a:lnTo>
                  <a:lnTo>
                    <a:pt x="27" y="223"/>
                  </a:lnTo>
                  <a:lnTo>
                    <a:pt x="28" y="225"/>
                  </a:lnTo>
                  <a:lnTo>
                    <a:pt x="28" y="228"/>
                  </a:lnTo>
                  <a:lnTo>
                    <a:pt x="29" y="230"/>
                  </a:lnTo>
                  <a:lnTo>
                    <a:pt x="30" y="233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32" y="240"/>
                  </a:lnTo>
                  <a:lnTo>
                    <a:pt x="33" y="242"/>
                  </a:lnTo>
                  <a:lnTo>
                    <a:pt x="34" y="244"/>
                  </a:lnTo>
                  <a:lnTo>
                    <a:pt x="34" y="246"/>
                  </a:lnTo>
                  <a:lnTo>
                    <a:pt x="35" y="248"/>
                  </a:lnTo>
                  <a:lnTo>
                    <a:pt x="36" y="250"/>
                  </a:lnTo>
                  <a:lnTo>
                    <a:pt x="37" y="252"/>
                  </a:lnTo>
                  <a:lnTo>
                    <a:pt x="38" y="255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2" y="262"/>
                  </a:lnTo>
                  <a:lnTo>
                    <a:pt x="43" y="264"/>
                  </a:lnTo>
                  <a:lnTo>
                    <a:pt x="44" y="266"/>
                  </a:lnTo>
                  <a:lnTo>
                    <a:pt x="45" y="268"/>
                  </a:lnTo>
                  <a:lnTo>
                    <a:pt x="46" y="270"/>
                  </a:lnTo>
                  <a:lnTo>
                    <a:pt x="47" y="272"/>
                  </a:lnTo>
                  <a:lnTo>
                    <a:pt x="48" y="274"/>
                  </a:lnTo>
                  <a:lnTo>
                    <a:pt x="49" y="275"/>
                  </a:lnTo>
                  <a:lnTo>
                    <a:pt x="51" y="278"/>
                  </a:lnTo>
                  <a:lnTo>
                    <a:pt x="53" y="280"/>
                  </a:lnTo>
                  <a:lnTo>
                    <a:pt x="55" y="282"/>
                  </a:lnTo>
                  <a:lnTo>
                    <a:pt x="56" y="284"/>
                  </a:lnTo>
                  <a:lnTo>
                    <a:pt x="58" y="286"/>
                  </a:lnTo>
                  <a:lnTo>
                    <a:pt x="60" y="288"/>
                  </a:lnTo>
                  <a:lnTo>
                    <a:pt x="61" y="290"/>
                  </a:lnTo>
                  <a:lnTo>
                    <a:pt x="63" y="291"/>
                  </a:lnTo>
                  <a:lnTo>
                    <a:pt x="65" y="293"/>
                  </a:lnTo>
                  <a:lnTo>
                    <a:pt x="66" y="294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71" y="298"/>
                  </a:lnTo>
                  <a:lnTo>
                    <a:pt x="73" y="300"/>
                  </a:lnTo>
                  <a:lnTo>
                    <a:pt x="75" y="301"/>
                  </a:lnTo>
                  <a:lnTo>
                    <a:pt x="76" y="302"/>
                  </a:lnTo>
                  <a:lnTo>
                    <a:pt x="78" y="303"/>
                  </a:lnTo>
                  <a:lnTo>
                    <a:pt x="81" y="305"/>
                  </a:lnTo>
                  <a:lnTo>
                    <a:pt x="83" y="306"/>
                  </a:lnTo>
                  <a:lnTo>
                    <a:pt x="86" y="307"/>
                  </a:lnTo>
                  <a:lnTo>
                    <a:pt x="88" y="309"/>
                  </a:lnTo>
                  <a:lnTo>
                    <a:pt x="91" y="310"/>
                  </a:lnTo>
                  <a:lnTo>
                    <a:pt x="93" y="311"/>
                  </a:lnTo>
                  <a:lnTo>
                    <a:pt x="96" y="312"/>
                  </a:lnTo>
                  <a:lnTo>
                    <a:pt x="98" y="313"/>
                  </a:lnTo>
                  <a:lnTo>
                    <a:pt x="101" y="314"/>
                  </a:lnTo>
                  <a:lnTo>
                    <a:pt x="103" y="315"/>
                  </a:lnTo>
                  <a:lnTo>
                    <a:pt x="106" y="316"/>
                  </a:lnTo>
                  <a:lnTo>
                    <a:pt x="109" y="317"/>
                  </a:lnTo>
                  <a:lnTo>
                    <a:pt x="111" y="317"/>
                  </a:lnTo>
                  <a:lnTo>
                    <a:pt x="114" y="318"/>
                  </a:lnTo>
                  <a:lnTo>
                    <a:pt x="116" y="319"/>
                  </a:lnTo>
                  <a:lnTo>
                    <a:pt x="119" y="319"/>
                  </a:lnTo>
                  <a:lnTo>
                    <a:pt x="121" y="320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9" y="322"/>
                  </a:lnTo>
                  <a:lnTo>
                    <a:pt x="131" y="322"/>
                  </a:lnTo>
                  <a:lnTo>
                    <a:pt x="134" y="323"/>
                  </a:lnTo>
                  <a:lnTo>
                    <a:pt x="136" y="323"/>
                  </a:lnTo>
                  <a:lnTo>
                    <a:pt x="139" y="324"/>
                  </a:lnTo>
                  <a:lnTo>
                    <a:pt x="141" y="324"/>
                  </a:lnTo>
                  <a:lnTo>
                    <a:pt x="144" y="324"/>
                  </a:lnTo>
                  <a:lnTo>
                    <a:pt x="147" y="325"/>
                  </a:lnTo>
                  <a:lnTo>
                    <a:pt x="149" y="325"/>
                  </a:lnTo>
                  <a:lnTo>
                    <a:pt x="152" y="326"/>
                  </a:lnTo>
                  <a:lnTo>
                    <a:pt x="154" y="326"/>
                  </a:lnTo>
                  <a:lnTo>
                    <a:pt x="157" y="326"/>
                  </a:lnTo>
                  <a:lnTo>
                    <a:pt x="159" y="327"/>
                  </a:lnTo>
                  <a:lnTo>
                    <a:pt x="162" y="327"/>
                  </a:lnTo>
                  <a:lnTo>
                    <a:pt x="164" y="327"/>
                  </a:lnTo>
                  <a:lnTo>
                    <a:pt x="167" y="328"/>
                  </a:lnTo>
                  <a:lnTo>
                    <a:pt x="169" y="328"/>
                  </a:lnTo>
                  <a:lnTo>
                    <a:pt x="172" y="328"/>
                  </a:lnTo>
                  <a:lnTo>
                    <a:pt x="174" y="328"/>
                  </a:lnTo>
                  <a:lnTo>
                    <a:pt x="177" y="329"/>
                  </a:lnTo>
                  <a:lnTo>
                    <a:pt x="179" y="329"/>
                  </a:lnTo>
                  <a:lnTo>
                    <a:pt x="182" y="329"/>
                  </a:lnTo>
                  <a:lnTo>
                    <a:pt x="184" y="329"/>
                  </a:lnTo>
                  <a:lnTo>
                    <a:pt x="187" y="330"/>
                  </a:lnTo>
                  <a:lnTo>
                    <a:pt x="190" y="330"/>
                  </a:lnTo>
                  <a:lnTo>
                    <a:pt x="192" y="330"/>
                  </a:lnTo>
                  <a:lnTo>
                    <a:pt x="195" y="330"/>
                  </a:lnTo>
                  <a:lnTo>
                    <a:pt x="197" y="330"/>
                  </a:lnTo>
                  <a:lnTo>
                    <a:pt x="200" y="330"/>
                  </a:lnTo>
                  <a:lnTo>
                    <a:pt x="202" y="331"/>
                  </a:lnTo>
                  <a:lnTo>
                    <a:pt x="205" y="331"/>
                  </a:lnTo>
                  <a:lnTo>
                    <a:pt x="207" y="331"/>
                  </a:lnTo>
                  <a:lnTo>
                    <a:pt x="210" y="331"/>
                  </a:lnTo>
                  <a:lnTo>
                    <a:pt x="212" y="331"/>
                  </a:lnTo>
                  <a:lnTo>
                    <a:pt x="215" y="331"/>
                  </a:lnTo>
                  <a:lnTo>
                    <a:pt x="217" y="332"/>
                  </a:lnTo>
                  <a:lnTo>
                    <a:pt x="220" y="332"/>
                  </a:lnTo>
                  <a:lnTo>
                    <a:pt x="222" y="332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3" y="332"/>
                  </a:lnTo>
                  <a:lnTo>
                    <a:pt x="235" y="333"/>
                  </a:lnTo>
                  <a:lnTo>
                    <a:pt x="238" y="333"/>
                  </a:lnTo>
                  <a:lnTo>
                    <a:pt x="240" y="333"/>
                  </a:lnTo>
                  <a:lnTo>
                    <a:pt x="243" y="333"/>
                  </a:lnTo>
                  <a:lnTo>
                    <a:pt x="245" y="333"/>
                  </a:lnTo>
                  <a:lnTo>
                    <a:pt x="248" y="333"/>
                  </a:lnTo>
                  <a:lnTo>
                    <a:pt x="250" y="333"/>
                  </a:lnTo>
                  <a:lnTo>
                    <a:pt x="253" y="333"/>
                  </a:lnTo>
                  <a:lnTo>
                    <a:pt x="255" y="333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3" y="334"/>
                  </a:lnTo>
                  <a:lnTo>
                    <a:pt x="265" y="334"/>
                  </a:lnTo>
                  <a:lnTo>
                    <a:pt x="268" y="334"/>
                  </a:lnTo>
                  <a:lnTo>
                    <a:pt x="271" y="334"/>
                  </a:lnTo>
                  <a:lnTo>
                    <a:pt x="273" y="334"/>
                  </a:lnTo>
                  <a:lnTo>
                    <a:pt x="276" y="334"/>
                  </a:lnTo>
                  <a:lnTo>
                    <a:pt x="278" y="334"/>
                  </a:lnTo>
                  <a:lnTo>
                    <a:pt x="281" y="334"/>
                  </a:lnTo>
                  <a:lnTo>
                    <a:pt x="283" y="334"/>
                  </a:lnTo>
                  <a:lnTo>
                    <a:pt x="286" y="334"/>
                  </a:lnTo>
                  <a:lnTo>
                    <a:pt x="288" y="334"/>
                  </a:lnTo>
                  <a:lnTo>
                    <a:pt x="291" y="335"/>
                  </a:lnTo>
                  <a:lnTo>
                    <a:pt x="293" y="335"/>
                  </a:lnTo>
                  <a:lnTo>
                    <a:pt x="296" y="335"/>
                  </a:lnTo>
                  <a:lnTo>
                    <a:pt x="298" y="335"/>
                  </a:lnTo>
                  <a:lnTo>
                    <a:pt x="301" y="335"/>
                  </a:lnTo>
                  <a:lnTo>
                    <a:pt x="303" y="335"/>
                  </a:lnTo>
                  <a:lnTo>
                    <a:pt x="306" y="335"/>
                  </a:lnTo>
                  <a:lnTo>
                    <a:pt x="309" y="335"/>
                  </a:lnTo>
                  <a:lnTo>
                    <a:pt x="311" y="335"/>
                  </a:lnTo>
                  <a:lnTo>
                    <a:pt x="314" y="335"/>
                  </a:lnTo>
                  <a:lnTo>
                    <a:pt x="316" y="335"/>
                  </a:lnTo>
                  <a:lnTo>
                    <a:pt x="319" y="335"/>
                  </a:lnTo>
                  <a:lnTo>
                    <a:pt x="321" y="335"/>
                  </a:lnTo>
                  <a:lnTo>
                    <a:pt x="324" y="335"/>
                  </a:lnTo>
                  <a:lnTo>
                    <a:pt x="326" y="335"/>
                  </a:lnTo>
                  <a:lnTo>
                    <a:pt x="329" y="335"/>
                  </a:lnTo>
                  <a:lnTo>
                    <a:pt x="331" y="335"/>
                  </a:lnTo>
                  <a:lnTo>
                    <a:pt x="334" y="336"/>
                  </a:lnTo>
                  <a:lnTo>
                    <a:pt x="336" y="336"/>
                  </a:lnTo>
                  <a:lnTo>
                    <a:pt x="339" y="336"/>
                  </a:lnTo>
                  <a:lnTo>
                    <a:pt x="341" y="336"/>
                  </a:lnTo>
                  <a:lnTo>
                    <a:pt x="344" y="336"/>
                  </a:lnTo>
                  <a:lnTo>
                    <a:pt x="346" y="336"/>
                  </a:lnTo>
                  <a:lnTo>
                    <a:pt x="349" y="336"/>
                  </a:lnTo>
                  <a:lnTo>
                    <a:pt x="352" y="336"/>
                  </a:lnTo>
                  <a:lnTo>
                    <a:pt x="354" y="336"/>
                  </a:lnTo>
                  <a:lnTo>
                    <a:pt x="357" y="336"/>
                  </a:lnTo>
                  <a:lnTo>
                    <a:pt x="359" y="336"/>
                  </a:lnTo>
                  <a:lnTo>
                    <a:pt x="362" y="336"/>
                  </a:lnTo>
                  <a:lnTo>
                    <a:pt x="364" y="336"/>
                  </a:lnTo>
                  <a:lnTo>
                    <a:pt x="367" y="336"/>
                  </a:lnTo>
                  <a:lnTo>
                    <a:pt x="369" y="336"/>
                  </a:lnTo>
                  <a:lnTo>
                    <a:pt x="372" y="336"/>
                  </a:lnTo>
                  <a:lnTo>
                    <a:pt x="374" y="336"/>
                  </a:lnTo>
                  <a:lnTo>
                    <a:pt x="377" y="336"/>
                  </a:lnTo>
                  <a:lnTo>
                    <a:pt x="379" y="336"/>
                  </a:lnTo>
                  <a:lnTo>
                    <a:pt x="382" y="336"/>
                  </a:lnTo>
                  <a:lnTo>
                    <a:pt x="384" y="336"/>
                  </a:lnTo>
                  <a:lnTo>
                    <a:pt x="387" y="336"/>
                  </a:lnTo>
                  <a:lnTo>
                    <a:pt x="390" y="336"/>
                  </a:lnTo>
                  <a:lnTo>
                    <a:pt x="392" y="336"/>
                  </a:lnTo>
                  <a:lnTo>
                    <a:pt x="395" y="336"/>
                  </a:lnTo>
                  <a:lnTo>
                    <a:pt x="397" y="336"/>
                  </a:lnTo>
                  <a:lnTo>
                    <a:pt x="400" y="337"/>
                  </a:lnTo>
                  <a:lnTo>
                    <a:pt x="402" y="337"/>
                  </a:lnTo>
                  <a:lnTo>
                    <a:pt x="405" y="337"/>
                  </a:lnTo>
                  <a:lnTo>
                    <a:pt x="407" y="337"/>
                  </a:lnTo>
                  <a:lnTo>
                    <a:pt x="410" y="337"/>
                  </a:lnTo>
                  <a:lnTo>
                    <a:pt x="412" y="337"/>
                  </a:lnTo>
                  <a:lnTo>
                    <a:pt x="415" y="337"/>
                  </a:lnTo>
                  <a:lnTo>
                    <a:pt x="417" y="337"/>
                  </a:lnTo>
                  <a:lnTo>
                    <a:pt x="420" y="337"/>
                  </a:lnTo>
                  <a:lnTo>
                    <a:pt x="422" y="337"/>
                  </a:lnTo>
                  <a:lnTo>
                    <a:pt x="425" y="337"/>
                  </a:lnTo>
                  <a:lnTo>
                    <a:pt x="427" y="337"/>
                  </a:lnTo>
                  <a:lnTo>
                    <a:pt x="430" y="337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8" y="337"/>
                  </a:lnTo>
                  <a:lnTo>
                    <a:pt x="440" y="337"/>
                  </a:lnTo>
                  <a:lnTo>
                    <a:pt x="443" y="337"/>
                  </a:lnTo>
                  <a:lnTo>
                    <a:pt x="445" y="337"/>
                  </a:lnTo>
                  <a:lnTo>
                    <a:pt x="448" y="337"/>
                  </a:lnTo>
                  <a:lnTo>
                    <a:pt x="450" y="337"/>
                  </a:lnTo>
                  <a:lnTo>
                    <a:pt x="453" y="337"/>
                  </a:lnTo>
                  <a:lnTo>
                    <a:pt x="455" y="337"/>
                  </a:lnTo>
                  <a:lnTo>
                    <a:pt x="458" y="337"/>
                  </a:lnTo>
                  <a:lnTo>
                    <a:pt x="460" y="337"/>
                  </a:lnTo>
                  <a:lnTo>
                    <a:pt x="463" y="337"/>
                  </a:lnTo>
                  <a:lnTo>
                    <a:pt x="465" y="337"/>
                  </a:lnTo>
                  <a:lnTo>
                    <a:pt x="468" y="337"/>
                  </a:lnTo>
                  <a:lnTo>
                    <a:pt x="471" y="337"/>
                  </a:lnTo>
                  <a:lnTo>
                    <a:pt x="473" y="337"/>
                  </a:lnTo>
                  <a:lnTo>
                    <a:pt x="476" y="337"/>
                  </a:lnTo>
                  <a:lnTo>
                    <a:pt x="478" y="337"/>
                  </a:lnTo>
                  <a:lnTo>
                    <a:pt x="481" y="337"/>
                  </a:lnTo>
                  <a:lnTo>
                    <a:pt x="483" y="337"/>
                  </a:lnTo>
                  <a:lnTo>
                    <a:pt x="486" y="337"/>
                  </a:lnTo>
                  <a:lnTo>
                    <a:pt x="488" y="337"/>
                  </a:lnTo>
                  <a:lnTo>
                    <a:pt x="491" y="337"/>
                  </a:lnTo>
                  <a:lnTo>
                    <a:pt x="493" y="337"/>
                  </a:lnTo>
                  <a:lnTo>
                    <a:pt x="496" y="337"/>
                  </a:lnTo>
                  <a:lnTo>
                    <a:pt x="498" y="337"/>
                  </a:lnTo>
                  <a:lnTo>
                    <a:pt x="501" y="337"/>
                  </a:lnTo>
                  <a:lnTo>
                    <a:pt x="503" y="337"/>
                  </a:lnTo>
                  <a:lnTo>
                    <a:pt x="506" y="337"/>
                  </a:lnTo>
                  <a:lnTo>
                    <a:pt x="508" y="337"/>
                  </a:lnTo>
                  <a:lnTo>
                    <a:pt x="511" y="337"/>
                  </a:lnTo>
                  <a:lnTo>
                    <a:pt x="514" y="337"/>
                  </a:lnTo>
                  <a:lnTo>
                    <a:pt x="516" y="337"/>
                  </a:lnTo>
                  <a:lnTo>
                    <a:pt x="519" y="337"/>
                  </a:lnTo>
                  <a:lnTo>
                    <a:pt x="521" y="337"/>
                  </a:lnTo>
                  <a:lnTo>
                    <a:pt x="524" y="337"/>
                  </a:lnTo>
                  <a:lnTo>
                    <a:pt x="526" y="337"/>
                  </a:lnTo>
                  <a:lnTo>
                    <a:pt x="529" y="338"/>
                  </a:lnTo>
                  <a:lnTo>
                    <a:pt x="531" y="338"/>
                  </a:lnTo>
                  <a:lnTo>
                    <a:pt x="534" y="338"/>
                  </a:lnTo>
                  <a:lnTo>
                    <a:pt x="536" y="338"/>
                  </a:lnTo>
                  <a:lnTo>
                    <a:pt x="539" y="338"/>
                  </a:lnTo>
                  <a:lnTo>
                    <a:pt x="541" y="338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9" y="338"/>
                  </a:lnTo>
                  <a:lnTo>
                    <a:pt x="552" y="338"/>
                  </a:lnTo>
                  <a:lnTo>
                    <a:pt x="554" y="338"/>
                  </a:lnTo>
                  <a:lnTo>
                    <a:pt x="557" y="338"/>
                  </a:lnTo>
                  <a:lnTo>
                    <a:pt x="559" y="338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7" y="338"/>
                  </a:lnTo>
                  <a:lnTo>
                    <a:pt x="569" y="338"/>
                  </a:lnTo>
                  <a:lnTo>
                    <a:pt x="572" y="338"/>
                  </a:lnTo>
                  <a:lnTo>
                    <a:pt x="574" y="338"/>
                  </a:lnTo>
                  <a:lnTo>
                    <a:pt x="577" y="338"/>
                  </a:lnTo>
                  <a:lnTo>
                    <a:pt x="579" y="338"/>
                  </a:lnTo>
                  <a:lnTo>
                    <a:pt x="582" y="338"/>
                  </a:lnTo>
                  <a:lnTo>
                    <a:pt x="584" y="338"/>
                  </a:lnTo>
                  <a:lnTo>
                    <a:pt x="587" y="338"/>
                  </a:lnTo>
                  <a:lnTo>
                    <a:pt x="588" y="33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18" name="Freeform 90"/>
          <p:cNvSpPr>
            <a:spLocks/>
          </p:cNvSpPr>
          <p:nvPr/>
        </p:nvSpPr>
        <p:spPr bwMode="auto">
          <a:xfrm>
            <a:off x="720918" y="1009404"/>
            <a:ext cx="2137559" cy="2106861"/>
          </a:xfrm>
          <a:custGeom>
            <a:avLst/>
            <a:gdLst/>
            <a:ahLst/>
            <a:cxnLst>
              <a:cxn ang="0">
                <a:pos x="8" y="399"/>
              </a:cxn>
              <a:cxn ang="0">
                <a:pos x="18" y="399"/>
              </a:cxn>
              <a:cxn ang="0">
                <a:pos x="28" y="399"/>
              </a:cxn>
              <a:cxn ang="0">
                <a:pos x="38" y="399"/>
              </a:cxn>
              <a:cxn ang="0">
                <a:pos x="48" y="399"/>
              </a:cxn>
              <a:cxn ang="0">
                <a:pos x="58" y="399"/>
              </a:cxn>
              <a:cxn ang="0">
                <a:pos x="68" y="398"/>
              </a:cxn>
              <a:cxn ang="0">
                <a:pos x="78" y="398"/>
              </a:cxn>
              <a:cxn ang="0">
                <a:pos x="88" y="398"/>
              </a:cxn>
              <a:cxn ang="0">
                <a:pos x="98" y="398"/>
              </a:cxn>
              <a:cxn ang="0">
                <a:pos x="108" y="398"/>
              </a:cxn>
              <a:cxn ang="0">
                <a:pos x="118" y="398"/>
              </a:cxn>
              <a:cxn ang="0">
                <a:pos x="128" y="398"/>
              </a:cxn>
              <a:cxn ang="0">
                <a:pos x="138" y="398"/>
              </a:cxn>
              <a:cxn ang="0">
                <a:pos x="148" y="398"/>
              </a:cxn>
              <a:cxn ang="0">
                <a:pos x="158" y="398"/>
              </a:cxn>
              <a:cxn ang="0">
                <a:pos x="168" y="398"/>
              </a:cxn>
              <a:cxn ang="0">
                <a:pos x="178" y="398"/>
              </a:cxn>
              <a:cxn ang="0">
                <a:pos x="188" y="398"/>
              </a:cxn>
              <a:cxn ang="0">
                <a:pos x="198" y="397"/>
              </a:cxn>
              <a:cxn ang="0">
                <a:pos x="208" y="397"/>
              </a:cxn>
              <a:cxn ang="0">
                <a:pos x="218" y="397"/>
              </a:cxn>
              <a:cxn ang="0">
                <a:pos x="228" y="397"/>
              </a:cxn>
              <a:cxn ang="0">
                <a:pos x="238" y="397"/>
              </a:cxn>
              <a:cxn ang="0">
                <a:pos x="248" y="397"/>
              </a:cxn>
              <a:cxn ang="0">
                <a:pos x="258" y="396"/>
              </a:cxn>
              <a:cxn ang="0">
                <a:pos x="268" y="396"/>
              </a:cxn>
              <a:cxn ang="0">
                <a:pos x="278" y="396"/>
              </a:cxn>
              <a:cxn ang="0">
                <a:pos x="288" y="396"/>
              </a:cxn>
              <a:cxn ang="0">
                <a:pos x="298" y="396"/>
              </a:cxn>
              <a:cxn ang="0">
                <a:pos x="308" y="395"/>
              </a:cxn>
              <a:cxn ang="0">
                <a:pos x="318" y="395"/>
              </a:cxn>
              <a:cxn ang="0">
                <a:pos x="328" y="395"/>
              </a:cxn>
              <a:cxn ang="0">
                <a:pos x="338" y="394"/>
              </a:cxn>
              <a:cxn ang="0">
                <a:pos x="348" y="394"/>
              </a:cxn>
              <a:cxn ang="0">
                <a:pos x="358" y="393"/>
              </a:cxn>
              <a:cxn ang="0">
                <a:pos x="368" y="393"/>
              </a:cxn>
              <a:cxn ang="0">
                <a:pos x="378" y="392"/>
              </a:cxn>
              <a:cxn ang="0">
                <a:pos x="388" y="392"/>
              </a:cxn>
              <a:cxn ang="0">
                <a:pos x="398" y="391"/>
              </a:cxn>
              <a:cxn ang="0">
                <a:pos x="408" y="390"/>
              </a:cxn>
              <a:cxn ang="0">
                <a:pos x="418" y="389"/>
              </a:cxn>
              <a:cxn ang="0">
                <a:pos x="428" y="388"/>
              </a:cxn>
              <a:cxn ang="0">
                <a:pos x="438" y="386"/>
              </a:cxn>
              <a:cxn ang="0">
                <a:pos x="448" y="385"/>
              </a:cxn>
              <a:cxn ang="0">
                <a:pos x="458" y="383"/>
              </a:cxn>
              <a:cxn ang="0">
                <a:pos x="468" y="381"/>
              </a:cxn>
              <a:cxn ang="0">
                <a:pos x="478" y="378"/>
              </a:cxn>
              <a:cxn ang="0">
                <a:pos x="488" y="375"/>
              </a:cxn>
              <a:cxn ang="0">
                <a:pos x="498" y="370"/>
              </a:cxn>
              <a:cxn ang="0">
                <a:pos x="508" y="365"/>
              </a:cxn>
              <a:cxn ang="0">
                <a:pos x="518" y="358"/>
              </a:cxn>
              <a:cxn ang="0">
                <a:pos x="528" y="349"/>
              </a:cxn>
              <a:cxn ang="0">
                <a:pos x="538" y="337"/>
              </a:cxn>
              <a:cxn ang="0">
                <a:pos x="548" y="320"/>
              </a:cxn>
              <a:cxn ang="0">
                <a:pos x="558" y="294"/>
              </a:cxn>
              <a:cxn ang="0">
                <a:pos x="568" y="253"/>
              </a:cxn>
              <a:cxn ang="0">
                <a:pos x="576" y="202"/>
              </a:cxn>
              <a:cxn ang="0">
                <a:pos x="581" y="154"/>
              </a:cxn>
              <a:cxn ang="0">
                <a:pos x="585" y="102"/>
              </a:cxn>
              <a:cxn ang="0">
                <a:pos x="587" y="61"/>
              </a:cxn>
              <a:cxn ang="0">
                <a:pos x="590" y="11"/>
              </a:cxn>
            </a:cxnLst>
            <a:rect l="0" t="0" r="r" b="b"/>
            <a:pathLst>
              <a:path w="590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9"/>
                </a:lnTo>
                <a:lnTo>
                  <a:pt x="56" y="399"/>
                </a:lnTo>
                <a:lnTo>
                  <a:pt x="58" y="399"/>
                </a:lnTo>
                <a:lnTo>
                  <a:pt x="60" y="399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8"/>
                </a:lnTo>
                <a:lnTo>
                  <a:pt x="104" y="398"/>
                </a:lnTo>
                <a:lnTo>
                  <a:pt x="106" y="398"/>
                </a:lnTo>
                <a:lnTo>
                  <a:pt x="108" y="398"/>
                </a:lnTo>
                <a:lnTo>
                  <a:pt x="110" y="398"/>
                </a:lnTo>
                <a:lnTo>
                  <a:pt x="112" y="398"/>
                </a:lnTo>
                <a:lnTo>
                  <a:pt x="114" y="398"/>
                </a:lnTo>
                <a:lnTo>
                  <a:pt x="116" y="398"/>
                </a:lnTo>
                <a:lnTo>
                  <a:pt x="118" y="398"/>
                </a:lnTo>
                <a:lnTo>
                  <a:pt x="120" y="398"/>
                </a:lnTo>
                <a:lnTo>
                  <a:pt x="122" y="398"/>
                </a:lnTo>
                <a:lnTo>
                  <a:pt x="124" y="398"/>
                </a:lnTo>
                <a:lnTo>
                  <a:pt x="126" y="398"/>
                </a:lnTo>
                <a:lnTo>
                  <a:pt x="128" y="398"/>
                </a:lnTo>
                <a:lnTo>
                  <a:pt x="130" y="398"/>
                </a:lnTo>
                <a:lnTo>
                  <a:pt x="132" y="398"/>
                </a:lnTo>
                <a:lnTo>
                  <a:pt x="134" y="398"/>
                </a:lnTo>
                <a:lnTo>
                  <a:pt x="136" y="398"/>
                </a:lnTo>
                <a:lnTo>
                  <a:pt x="138" y="398"/>
                </a:lnTo>
                <a:lnTo>
                  <a:pt x="140" y="398"/>
                </a:lnTo>
                <a:lnTo>
                  <a:pt x="142" y="398"/>
                </a:lnTo>
                <a:lnTo>
                  <a:pt x="144" y="398"/>
                </a:lnTo>
                <a:lnTo>
                  <a:pt x="146" y="398"/>
                </a:lnTo>
                <a:lnTo>
                  <a:pt x="148" y="398"/>
                </a:lnTo>
                <a:lnTo>
                  <a:pt x="150" y="398"/>
                </a:lnTo>
                <a:lnTo>
                  <a:pt x="152" y="398"/>
                </a:lnTo>
                <a:lnTo>
                  <a:pt x="154" y="398"/>
                </a:lnTo>
                <a:lnTo>
                  <a:pt x="156" y="398"/>
                </a:lnTo>
                <a:lnTo>
                  <a:pt x="158" y="398"/>
                </a:lnTo>
                <a:lnTo>
                  <a:pt x="160" y="398"/>
                </a:lnTo>
                <a:lnTo>
                  <a:pt x="162" y="398"/>
                </a:lnTo>
                <a:lnTo>
                  <a:pt x="164" y="398"/>
                </a:lnTo>
                <a:lnTo>
                  <a:pt x="166" y="398"/>
                </a:lnTo>
                <a:lnTo>
                  <a:pt x="168" y="398"/>
                </a:lnTo>
                <a:lnTo>
                  <a:pt x="170" y="398"/>
                </a:lnTo>
                <a:lnTo>
                  <a:pt x="172" y="398"/>
                </a:lnTo>
                <a:lnTo>
                  <a:pt x="174" y="398"/>
                </a:lnTo>
                <a:lnTo>
                  <a:pt x="176" y="398"/>
                </a:lnTo>
                <a:lnTo>
                  <a:pt x="178" y="398"/>
                </a:lnTo>
                <a:lnTo>
                  <a:pt x="180" y="398"/>
                </a:lnTo>
                <a:lnTo>
                  <a:pt x="182" y="398"/>
                </a:lnTo>
                <a:lnTo>
                  <a:pt x="184" y="398"/>
                </a:lnTo>
                <a:lnTo>
                  <a:pt x="186" y="398"/>
                </a:lnTo>
                <a:lnTo>
                  <a:pt x="188" y="398"/>
                </a:lnTo>
                <a:lnTo>
                  <a:pt x="190" y="397"/>
                </a:lnTo>
                <a:lnTo>
                  <a:pt x="192" y="397"/>
                </a:lnTo>
                <a:lnTo>
                  <a:pt x="194" y="397"/>
                </a:lnTo>
                <a:lnTo>
                  <a:pt x="196" y="397"/>
                </a:lnTo>
                <a:lnTo>
                  <a:pt x="198" y="397"/>
                </a:lnTo>
                <a:lnTo>
                  <a:pt x="200" y="397"/>
                </a:lnTo>
                <a:lnTo>
                  <a:pt x="202" y="397"/>
                </a:lnTo>
                <a:lnTo>
                  <a:pt x="204" y="397"/>
                </a:lnTo>
                <a:lnTo>
                  <a:pt x="206" y="397"/>
                </a:lnTo>
                <a:lnTo>
                  <a:pt x="208" y="397"/>
                </a:lnTo>
                <a:lnTo>
                  <a:pt x="210" y="397"/>
                </a:lnTo>
                <a:lnTo>
                  <a:pt x="212" y="397"/>
                </a:lnTo>
                <a:lnTo>
                  <a:pt x="214" y="397"/>
                </a:lnTo>
                <a:lnTo>
                  <a:pt x="216" y="397"/>
                </a:lnTo>
                <a:lnTo>
                  <a:pt x="218" y="397"/>
                </a:lnTo>
                <a:lnTo>
                  <a:pt x="220" y="397"/>
                </a:lnTo>
                <a:lnTo>
                  <a:pt x="222" y="397"/>
                </a:lnTo>
                <a:lnTo>
                  <a:pt x="224" y="397"/>
                </a:lnTo>
                <a:lnTo>
                  <a:pt x="226" y="397"/>
                </a:lnTo>
                <a:lnTo>
                  <a:pt x="228" y="397"/>
                </a:lnTo>
                <a:lnTo>
                  <a:pt x="230" y="397"/>
                </a:lnTo>
                <a:lnTo>
                  <a:pt x="232" y="397"/>
                </a:lnTo>
                <a:lnTo>
                  <a:pt x="234" y="397"/>
                </a:lnTo>
                <a:lnTo>
                  <a:pt x="236" y="397"/>
                </a:lnTo>
                <a:lnTo>
                  <a:pt x="238" y="397"/>
                </a:lnTo>
                <a:lnTo>
                  <a:pt x="240" y="397"/>
                </a:lnTo>
                <a:lnTo>
                  <a:pt x="242" y="397"/>
                </a:lnTo>
                <a:lnTo>
                  <a:pt x="244" y="397"/>
                </a:lnTo>
                <a:lnTo>
                  <a:pt x="246" y="397"/>
                </a:lnTo>
                <a:lnTo>
                  <a:pt x="248" y="397"/>
                </a:lnTo>
                <a:lnTo>
                  <a:pt x="250" y="397"/>
                </a:lnTo>
                <a:lnTo>
                  <a:pt x="252" y="397"/>
                </a:lnTo>
                <a:lnTo>
                  <a:pt x="254" y="397"/>
                </a:lnTo>
                <a:lnTo>
                  <a:pt x="256" y="397"/>
                </a:lnTo>
                <a:lnTo>
                  <a:pt x="258" y="396"/>
                </a:lnTo>
                <a:lnTo>
                  <a:pt x="260" y="396"/>
                </a:lnTo>
                <a:lnTo>
                  <a:pt x="262" y="396"/>
                </a:lnTo>
                <a:lnTo>
                  <a:pt x="264" y="396"/>
                </a:lnTo>
                <a:lnTo>
                  <a:pt x="266" y="396"/>
                </a:lnTo>
                <a:lnTo>
                  <a:pt x="268" y="396"/>
                </a:lnTo>
                <a:lnTo>
                  <a:pt x="270" y="396"/>
                </a:lnTo>
                <a:lnTo>
                  <a:pt x="272" y="396"/>
                </a:lnTo>
                <a:lnTo>
                  <a:pt x="274" y="396"/>
                </a:lnTo>
                <a:lnTo>
                  <a:pt x="276" y="396"/>
                </a:lnTo>
                <a:lnTo>
                  <a:pt x="278" y="396"/>
                </a:lnTo>
                <a:lnTo>
                  <a:pt x="280" y="396"/>
                </a:lnTo>
                <a:lnTo>
                  <a:pt x="282" y="396"/>
                </a:lnTo>
                <a:lnTo>
                  <a:pt x="284" y="396"/>
                </a:lnTo>
                <a:lnTo>
                  <a:pt x="286" y="396"/>
                </a:lnTo>
                <a:lnTo>
                  <a:pt x="288" y="396"/>
                </a:lnTo>
                <a:lnTo>
                  <a:pt x="290" y="396"/>
                </a:lnTo>
                <a:lnTo>
                  <a:pt x="292" y="396"/>
                </a:lnTo>
                <a:lnTo>
                  <a:pt x="294" y="396"/>
                </a:lnTo>
                <a:lnTo>
                  <a:pt x="296" y="396"/>
                </a:lnTo>
                <a:lnTo>
                  <a:pt x="298" y="396"/>
                </a:lnTo>
                <a:lnTo>
                  <a:pt x="300" y="395"/>
                </a:lnTo>
                <a:lnTo>
                  <a:pt x="302" y="395"/>
                </a:lnTo>
                <a:lnTo>
                  <a:pt x="304" y="395"/>
                </a:lnTo>
                <a:lnTo>
                  <a:pt x="306" y="395"/>
                </a:lnTo>
                <a:lnTo>
                  <a:pt x="308" y="395"/>
                </a:lnTo>
                <a:lnTo>
                  <a:pt x="310" y="395"/>
                </a:lnTo>
                <a:lnTo>
                  <a:pt x="312" y="395"/>
                </a:lnTo>
                <a:lnTo>
                  <a:pt x="314" y="395"/>
                </a:lnTo>
                <a:lnTo>
                  <a:pt x="316" y="395"/>
                </a:lnTo>
                <a:lnTo>
                  <a:pt x="318" y="395"/>
                </a:lnTo>
                <a:lnTo>
                  <a:pt x="320" y="395"/>
                </a:lnTo>
                <a:lnTo>
                  <a:pt x="322" y="395"/>
                </a:lnTo>
                <a:lnTo>
                  <a:pt x="324" y="395"/>
                </a:lnTo>
                <a:lnTo>
                  <a:pt x="326" y="395"/>
                </a:lnTo>
                <a:lnTo>
                  <a:pt x="328" y="395"/>
                </a:lnTo>
                <a:lnTo>
                  <a:pt x="330" y="395"/>
                </a:lnTo>
                <a:lnTo>
                  <a:pt x="332" y="394"/>
                </a:lnTo>
                <a:lnTo>
                  <a:pt x="334" y="394"/>
                </a:lnTo>
                <a:lnTo>
                  <a:pt x="336" y="394"/>
                </a:lnTo>
                <a:lnTo>
                  <a:pt x="338" y="394"/>
                </a:lnTo>
                <a:lnTo>
                  <a:pt x="340" y="394"/>
                </a:lnTo>
                <a:lnTo>
                  <a:pt x="342" y="394"/>
                </a:lnTo>
                <a:lnTo>
                  <a:pt x="344" y="394"/>
                </a:lnTo>
                <a:lnTo>
                  <a:pt x="346" y="394"/>
                </a:lnTo>
                <a:lnTo>
                  <a:pt x="348" y="394"/>
                </a:lnTo>
                <a:lnTo>
                  <a:pt x="350" y="394"/>
                </a:lnTo>
                <a:lnTo>
                  <a:pt x="352" y="394"/>
                </a:lnTo>
                <a:lnTo>
                  <a:pt x="354" y="394"/>
                </a:lnTo>
                <a:lnTo>
                  <a:pt x="356" y="393"/>
                </a:lnTo>
                <a:lnTo>
                  <a:pt x="358" y="393"/>
                </a:lnTo>
                <a:lnTo>
                  <a:pt x="360" y="393"/>
                </a:lnTo>
                <a:lnTo>
                  <a:pt x="362" y="393"/>
                </a:lnTo>
                <a:lnTo>
                  <a:pt x="364" y="393"/>
                </a:lnTo>
                <a:lnTo>
                  <a:pt x="366" y="393"/>
                </a:lnTo>
                <a:lnTo>
                  <a:pt x="368" y="393"/>
                </a:lnTo>
                <a:lnTo>
                  <a:pt x="370" y="393"/>
                </a:lnTo>
                <a:lnTo>
                  <a:pt x="372" y="393"/>
                </a:lnTo>
                <a:lnTo>
                  <a:pt x="374" y="392"/>
                </a:lnTo>
                <a:lnTo>
                  <a:pt x="376" y="392"/>
                </a:lnTo>
                <a:lnTo>
                  <a:pt x="378" y="392"/>
                </a:lnTo>
                <a:lnTo>
                  <a:pt x="380" y="392"/>
                </a:lnTo>
                <a:lnTo>
                  <a:pt x="382" y="392"/>
                </a:lnTo>
                <a:lnTo>
                  <a:pt x="384" y="392"/>
                </a:lnTo>
                <a:lnTo>
                  <a:pt x="386" y="392"/>
                </a:lnTo>
                <a:lnTo>
                  <a:pt x="388" y="392"/>
                </a:lnTo>
                <a:lnTo>
                  <a:pt x="390" y="391"/>
                </a:lnTo>
                <a:lnTo>
                  <a:pt x="392" y="391"/>
                </a:lnTo>
                <a:lnTo>
                  <a:pt x="394" y="391"/>
                </a:lnTo>
                <a:lnTo>
                  <a:pt x="396" y="391"/>
                </a:lnTo>
                <a:lnTo>
                  <a:pt x="398" y="391"/>
                </a:lnTo>
                <a:lnTo>
                  <a:pt x="400" y="391"/>
                </a:lnTo>
                <a:lnTo>
                  <a:pt x="402" y="390"/>
                </a:lnTo>
                <a:lnTo>
                  <a:pt x="404" y="390"/>
                </a:lnTo>
                <a:lnTo>
                  <a:pt x="406" y="390"/>
                </a:lnTo>
                <a:lnTo>
                  <a:pt x="408" y="390"/>
                </a:lnTo>
                <a:lnTo>
                  <a:pt x="410" y="390"/>
                </a:lnTo>
                <a:lnTo>
                  <a:pt x="412" y="389"/>
                </a:lnTo>
                <a:lnTo>
                  <a:pt x="414" y="389"/>
                </a:lnTo>
                <a:lnTo>
                  <a:pt x="416" y="389"/>
                </a:lnTo>
                <a:lnTo>
                  <a:pt x="418" y="389"/>
                </a:lnTo>
                <a:lnTo>
                  <a:pt x="420" y="389"/>
                </a:lnTo>
                <a:lnTo>
                  <a:pt x="422" y="388"/>
                </a:lnTo>
                <a:lnTo>
                  <a:pt x="424" y="388"/>
                </a:lnTo>
                <a:lnTo>
                  <a:pt x="426" y="388"/>
                </a:lnTo>
                <a:lnTo>
                  <a:pt x="428" y="388"/>
                </a:lnTo>
                <a:lnTo>
                  <a:pt x="430" y="387"/>
                </a:lnTo>
                <a:lnTo>
                  <a:pt x="432" y="387"/>
                </a:lnTo>
                <a:lnTo>
                  <a:pt x="434" y="387"/>
                </a:lnTo>
                <a:lnTo>
                  <a:pt x="436" y="387"/>
                </a:lnTo>
                <a:lnTo>
                  <a:pt x="438" y="386"/>
                </a:lnTo>
                <a:lnTo>
                  <a:pt x="440" y="386"/>
                </a:lnTo>
                <a:lnTo>
                  <a:pt x="442" y="386"/>
                </a:lnTo>
                <a:lnTo>
                  <a:pt x="444" y="385"/>
                </a:lnTo>
                <a:lnTo>
                  <a:pt x="446" y="385"/>
                </a:lnTo>
                <a:lnTo>
                  <a:pt x="448" y="385"/>
                </a:lnTo>
                <a:lnTo>
                  <a:pt x="450" y="384"/>
                </a:lnTo>
                <a:lnTo>
                  <a:pt x="452" y="384"/>
                </a:lnTo>
                <a:lnTo>
                  <a:pt x="454" y="384"/>
                </a:lnTo>
                <a:lnTo>
                  <a:pt x="456" y="383"/>
                </a:lnTo>
                <a:lnTo>
                  <a:pt x="458" y="383"/>
                </a:lnTo>
                <a:lnTo>
                  <a:pt x="460" y="383"/>
                </a:lnTo>
                <a:lnTo>
                  <a:pt x="462" y="382"/>
                </a:lnTo>
                <a:lnTo>
                  <a:pt x="464" y="382"/>
                </a:lnTo>
                <a:lnTo>
                  <a:pt x="466" y="381"/>
                </a:lnTo>
                <a:lnTo>
                  <a:pt x="468" y="381"/>
                </a:lnTo>
                <a:lnTo>
                  <a:pt x="470" y="380"/>
                </a:lnTo>
                <a:lnTo>
                  <a:pt x="472" y="380"/>
                </a:lnTo>
                <a:lnTo>
                  <a:pt x="474" y="379"/>
                </a:lnTo>
                <a:lnTo>
                  <a:pt x="476" y="379"/>
                </a:lnTo>
                <a:lnTo>
                  <a:pt x="478" y="378"/>
                </a:lnTo>
                <a:lnTo>
                  <a:pt x="480" y="377"/>
                </a:lnTo>
                <a:lnTo>
                  <a:pt x="482" y="377"/>
                </a:lnTo>
                <a:lnTo>
                  <a:pt x="484" y="376"/>
                </a:lnTo>
                <a:lnTo>
                  <a:pt x="486" y="375"/>
                </a:lnTo>
                <a:lnTo>
                  <a:pt x="488" y="375"/>
                </a:lnTo>
                <a:lnTo>
                  <a:pt x="490" y="374"/>
                </a:lnTo>
                <a:lnTo>
                  <a:pt x="492" y="373"/>
                </a:lnTo>
                <a:lnTo>
                  <a:pt x="494" y="372"/>
                </a:lnTo>
                <a:lnTo>
                  <a:pt x="496" y="371"/>
                </a:lnTo>
                <a:lnTo>
                  <a:pt x="498" y="370"/>
                </a:lnTo>
                <a:lnTo>
                  <a:pt x="500" y="370"/>
                </a:lnTo>
                <a:lnTo>
                  <a:pt x="502" y="369"/>
                </a:lnTo>
                <a:lnTo>
                  <a:pt x="504" y="367"/>
                </a:lnTo>
                <a:lnTo>
                  <a:pt x="506" y="366"/>
                </a:lnTo>
                <a:lnTo>
                  <a:pt x="508" y="365"/>
                </a:lnTo>
                <a:lnTo>
                  <a:pt x="510" y="364"/>
                </a:lnTo>
                <a:lnTo>
                  <a:pt x="512" y="363"/>
                </a:lnTo>
                <a:lnTo>
                  <a:pt x="514" y="361"/>
                </a:lnTo>
                <a:lnTo>
                  <a:pt x="516" y="360"/>
                </a:lnTo>
                <a:lnTo>
                  <a:pt x="518" y="358"/>
                </a:lnTo>
                <a:lnTo>
                  <a:pt x="520" y="357"/>
                </a:lnTo>
                <a:lnTo>
                  <a:pt x="522" y="355"/>
                </a:lnTo>
                <a:lnTo>
                  <a:pt x="524" y="353"/>
                </a:lnTo>
                <a:lnTo>
                  <a:pt x="526" y="351"/>
                </a:lnTo>
                <a:lnTo>
                  <a:pt x="528" y="349"/>
                </a:lnTo>
                <a:lnTo>
                  <a:pt x="530" y="347"/>
                </a:lnTo>
                <a:lnTo>
                  <a:pt x="532" y="345"/>
                </a:lnTo>
                <a:lnTo>
                  <a:pt x="534" y="342"/>
                </a:lnTo>
                <a:lnTo>
                  <a:pt x="536" y="340"/>
                </a:lnTo>
                <a:lnTo>
                  <a:pt x="538" y="337"/>
                </a:lnTo>
                <a:lnTo>
                  <a:pt x="540" y="334"/>
                </a:lnTo>
                <a:lnTo>
                  <a:pt x="542" y="331"/>
                </a:lnTo>
                <a:lnTo>
                  <a:pt x="544" y="327"/>
                </a:lnTo>
                <a:lnTo>
                  <a:pt x="546" y="324"/>
                </a:lnTo>
                <a:lnTo>
                  <a:pt x="548" y="320"/>
                </a:lnTo>
                <a:lnTo>
                  <a:pt x="550" y="315"/>
                </a:lnTo>
                <a:lnTo>
                  <a:pt x="552" y="311"/>
                </a:lnTo>
                <a:lnTo>
                  <a:pt x="554" y="305"/>
                </a:lnTo>
                <a:lnTo>
                  <a:pt x="556" y="300"/>
                </a:lnTo>
                <a:lnTo>
                  <a:pt x="558" y="294"/>
                </a:lnTo>
                <a:lnTo>
                  <a:pt x="560" y="287"/>
                </a:lnTo>
                <a:lnTo>
                  <a:pt x="562" y="280"/>
                </a:lnTo>
                <a:lnTo>
                  <a:pt x="564" y="272"/>
                </a:lnTo>
                <a:lnTo>
                  <a:pt x="566" y="263"/>
                </a:lnTo>
                <a:lnTo>
                  <a:pt x="568" y="253"/>
                </a:lnTo>
                <a:lnTo>
                  <a:pt x="570" y="243"/>
                </a:lnTo>
                <a:lnTo>
                  <a:pt x="572" y="230"/>
                </a:lnTo>
                <a:lnTo>
                  <a:pt x="574" y="217"/>
                </a:lnTo>
                <a:lnTo>
                  <a:pt x="575" y="209"/>
                </a:lnTo>
                <a:lnTo>
                  <a:pt x="576" y="202"/>
                </a:lnTo>
                <a:lnTo>
                  <a:pt x="577" y="193"/>
                </a:lnTo>
                <a:lnTo>
                  <a:pt x="578" y="184"/>
                </a:lnTo>
                <a:lnTo>
                  <a:pt x="579" y="175"/>
                </a:lnTo>
                <a:lnTo>
                  <a:pt x="580" y="165"/>
                </a:lnTo>
                <a:lnTo>
                  <a:pt x="581" y="154"/>
                </a:lnTo>
                <a:lnTo>
                  <a:pt x="582" y="142"/>
                </a:lnTo>
                <a:lnTo>
                  <a:pt x="583" y="130"/>
                </a:lnTo>
                <a:lnTo>
                  <a:pt x="584" y="117"/>
                </a:lnTo>
                <a:lnTo>
                  <a:pt x="584" y="110"/>
                </a:lnTo>
                <a:lnTo>
                  <a:pt x="585" y="102"/>
                </a:lnTo>
                <a:lnTo>
                  <a:pt x="585" y="95"/>
                </a:lnTo>
                <a:lnTo>
                  <a:pt x="586" y="87"/>
                </a:lnTo>
                <a:lnTo>
                  <a:pt x="586" y="79"/>
                </a:lnTo>
                <a:lnTo>
                  <a:pt x="587" y="70"/>
                </a:lnTo>
                <a:lnTo>
                  <a:pt x="587" y="61"/>
                </a:lnTo>
                <a:lnTo>
                  <a:pt x="588" y="52"/>
                </a:lnTo>
                <a:lnTo>
                  <a:pt x="588" y="42"/>
                </a:lnTo>
                <a:lnTo>
                  <a:pt x="589" y="32"/>
                </a:lnTo>
                <a:lnTo>
                  <a:pt x="589" y="22"/>
                </a:lnTo>
                <a:lnTo>
                  <a:pt x="590" y="11"/>
                </a:lnTo>
                <a:lnTo>
                  <a:pt x="590" y="0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Text Box 15"/>
          <p:cNvSpPr txBox="1">
            <a:spLocks noChangeArrowheads="1"/>
          </p:cNvSpPr>
          <p:nvPr/>
        </p:nvSpPr>
        <p:spPr bwMode="auto">
          <a:xfrm>
            <a:off x="6037250" y="5306634"/>
            <a:ext cx="3946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There are no x-intercepts, so no VA</a:t>
            </a:r>
          </a:p>
        </p:txBody>
      </p:sp>
      <p:sp>
        <p:nvSpPr>
          <p:cNvPr id="220" name="Text Box 15"/>
          <p:cNvSpPr txBox="1">
            <a:spLocks noChangeArrowheads="1"/>
          </p:cNvSpPr>
          <p:nvPr/>
        </p:nvSpPr>
        <p:spPr bwMode="auto">
          <a:xfrm>
            <a:off x="6094649" y="5696540"/>
            <a:ext cx="2815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Only one invariant point</a:t>
            </a:r>
          </a:p>
        </p:txBody>
      </p:sp>
      <p:sp>
        <p:nvSpPr>
          <p:cNvPr id="221" name="Oval 220"/>
          <p:cNvSpPr/>
          <p:nvPr/>
        </p:nvSpPr>
        <p:spPr>
          <a:xfrm>
            <a:off x="8210589" y="342472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2" name="Freeform 181"/>
          <p:cNvSpPr>
            <a:spLocks/>
          </p:cNvSpPr>
          <p:nvPr/>
        </p:nvSpPr>
        <p:spPr bwMode="auto">
          <a:xfrm flipV="1">
            <a:off x="6096001" y="3146960"/>
            <a:ext cx="4298867" cy="296882"/>
          </a:xfrm>
          <a:custGeom>
            <a:avLst/>
            <a:gdLst/>
            <a:ahLst/>
            <a:cxnLst>
              <a:cxn ang="0">
                <a:pos x="18" y="77"/>
              </a:cxn>
              <a:cxn ang="0">
                <a:pos x="38" y="77"/>
              </a:cxn>
              <a:cxn ang="0">
                <a:pos x="58" y="77"/>
              </a:cxn>
              <a:cxn ang="0">
                <a:pos x="78" y="76"/>
              </a:cxn>
              <a:cxn ang="0">
                <a:pos x="98" y="76"/>
              </a:cxn>
              <a:cxn ang="0">
                <a:pos x="118" y="76"/>
              </a:cxn>
              <a:cxn ang="0">
                <a:pos x="138" y="76"/>
              </a:cxn>
              <a:cxn ang="0">
                <a:pos x="158" y="76"/>
              </a:cxn>
              <a:cxn ang="0">
                <a:pos x="178" y="76"/>
              </a:cxn>
              <a:cxn ang="0">
                <a:pos x="198" y="75"/>
              </a:cxn>
              <a:cxn ang="0">
                <a:pos x="218" y="75"/>
              </a:cxn>
              <a:cxn ang="0">
                <a:pos x="238" y="75"/>
              </a:cxn>
              <a:cxn ang="0">
                <a:pos x="258" y="75"/>
              </a:cxn>
              <a:cxn ang="0">
                <a:pos x="278" y="74"/>
              </a:cxn>
              <a:cxn ang="0">
                <a:pos x="298" y="74"/>
              </a:cxn>
              <a:cxn ang="0">
                <a:pos x="318" y="73"/>
              </a:cxn>
              <a:cxn ang="0">
                <a:pos x="338" y="73"/>
              </a:cxn>
              <a:cxn ang="0">
                <a:pos x="358" y="72"/>
              </a:cxn>
              <a:cxn ang="0">
                <a:pos x="378" y="71"/>
              </a:cxn>
              <a:cxn ang="0">
                <a:pos x="398" y="70"/>
              </a:cxn>
              <a:cxn ang="0">
                <a:pos x="418" y="68"/>
              </a:cxn>
              <a:cxn ang="0">
                <a:pos x="438" y="66"/>
              </a:cxn>
              <a:cxn ang="0">
                <a:pos x="458" y="64"/>
              </a:cxn>
              <a:cxn ang="0">
                <a:pos x="478" y="61"/>
              </a:cxn>
              <a:cxn ang="0">
                <a:pos x="498" y="57"/>
              </a:cxn>
              <a:cxn ang="0">
                <a:pos x="518" y="51"/>
              </a:cxn>
              <a:cxn ang="0">
                <a:pos x="538" y="43"/>
              </a:cxn>
              <a:cxn ang="0">
                <a:pos x="558" y="33"/>
              </a:cxn>
              <a:cxn ang="0">
                <a:pos x="578" y="21"/>
              </a:cxn>
              <a:cxn ang="0">
                <a:pos x="598" y="8"/>
              </a:cxn>
              <a:cxn ang="0">
                <a:pos x="618" y="1"/>
              </a:cxn>
              <a:cxn ang="0">
                <a:pos x="638" y="2"/>
              </a:cxn>
              <a:cxn ang="0">
                <a:pos x="658" y="12"/>
              </a:cxn>
              <a:cxn ang="0">
                <a:pos x="678" y="25"/>
              </a:cxn>
              <a:cxn ang="0">
                <a:pos x="698" y="36"/>
              </a:cxn>
              <a:cxn ang="0">
                <a:pos x="718" y="46"/>
              </a:cxn>
              <a:cxn ang="0">
                <a:pos x="738" y="53"/>
              </a:cxn>
              <a:cxn ang="0">
                <a:pos x="758" y="58"/>
              </a:cxn>
              <a:cxn ang="0">
                <a:pos x="778" y="62"/>
              </a:cxn>
              <a:cxn ang="0">
                <a:pos x="798" y="65"/>
              </a:cxn>
              <a:cxn ang="0">
                <a:pos x="818" y="67"/>
              </a:cxn>
              <a:cxn ang="0">
                <a:pos x="838" y="69"/>
              </a:cxn>
              <a:cxn ang="0">
                <a:pos x="858" y="70"/>
              </a:cxn>
              <a:cxn ang="0">
                <a:pos x="878" y="71"/>
              </a:cxn>
              <a:cxn ang="0">
                <a:pos x="898" y="72"/>
              </a:cxn>
              <a:cxn ang="0">
                <a:pos x="918" y="73"/>
              </a:cxn>
              <a:cxn ang="0">
                <a:pos x="938" y="73"/>
              </a:cxn>
              <a:cxn ang="0">
                <a:pos x="958" y="74"/>
              </a:cxn>
              <a:cxn ang="0">
                <a:pos x="978" y="74"/>
              </a:cxn>
              <a:cxn ang="0">
                <a:pos x="998" y="75"/>
              </a:cxn>
              <a:cxn ang="0">
                <a:pos x="1018" y="75"/>
              </a:cxn>
              <a:cxn ang="0">
                <a:pos x="1038" y="75"/>
              </a:cxn>
              <a:cxn ang="0">
                <a:pos x="1058" y="76"/>
              </a:cxn>
              <a:cxn ang="0">
                <a:pos x="1078" y="76"/>
              </a:cxn>
              <a:cxn ang="0">
                <a:pos x="1098" y="76"/>
              </a:cxn>
              <a:cxn ang="0">
                <a:pos x="1118" y="76"/>
              </a:cxn>
              <a:cxn ang="0">
                <a:pos x="1138" y="76"/>
              </a:cxn>
              <a:cxn ang="0">
                <a:pos x="1158" y="76"/>
              </a:cxn>
              <a:cxn ang="0">
                <a:pos x="1178" y="76"/>
              </a:cxn>
              <a:cxn ang="0">
                <a:pos x="1198" y="77"/>
              </a:cxn>
              <a:cxn ang="0">
                <a:pos x="1218" y="77"/>
              </a:cxn>
              <a:cxn ang="0">
                <a:pos x="1238" y="77"/>
              </a:cxn>
            </a:cxnLst>
            <a:rect l="0" t="0" r="r" b="b"/>
            <a:pathLst>
              <a:path w="1251" h="77">
                <a:moveTo>
                  <a:pt x="0" y="77"/>
                </a:moveTo>
                <a:lnTo>
                  <a:pt x="2" y="77"/>
                </a:lnTo>
                <a:lnTo>
                  <a:pt x="4" y="77"/>
                </a:lnTo>
                <a:lnTo>
                  <a:pt x="6" y="77"/>
                </a:lnTo>
                <a:lnTo>
                  <a:pt x="8" y="77"/>
                </a:lnTo>
                <a:lnTo>
                  <a:pt x="10" y="77"/>
                </a:lnTo>
                <a:lnTo>
                  <a:pt x="12" y="77"/>
                </a:lnTo>
                <a:lnTo>
                  <a:pt x="14" y="77"/>
                </a:lnTo>
                <a:lnTo>
                  <a:pt x="16" y="77"/>
                </a:lnTo>
                <a:lnTo>
                  <a:pt x="18" y="77"/>
                </a:lnTo>
                <a:lnTo>
                  <a:pt x="20" y="77"/>
                </a:lnTo>
                <a:lnTo>
                  <a:pt x="22" y="77"/>
                </a:lnTo>
                <a:lnTo>
                  <a:pt x="24" y="77"/>
                </a:lnTo>
                <a:lnTo>
                  <a:pt x="26" y="77"/>
                </a:lnTo>
                <a:lnTo>
                  <a:pt x="28" y="77"/>
                </a:lnTo>
                <a:lnTo>
                  <a:pt x="30" y="77"/>
                </a:lnTo>
                <a:lnTo>
                  <a:pt x="32" y="77"/>
                </a:lnTo>
                <a:lnTo>
                  <a:pt x="34" y="77"/>
                </a:lnTo>
                <a:lnTo>
                  <a:pt x="36" y="77"/>
                </a:lnTo>
                <a:lnTo>
                  <a:pt x="38" y="77"/>
                </a:lnTo>
                <a:lnTo>
                  <a:pt x="40" y="77"/>
                </a:lnTo>
                <a:lnTo>
                  <a:pt x="42" y="77"/>
                </a:lnTo>
                <a:lnTo>
                  <a:pt x="44" y="77"/>
                </a:lnTo>
                <a:lnTo>
                  <a:pt x="46" y="77"/>
                </a:lnTo>
                <a:lnTo>
                  <a:pt x="48" y="77"/>
                </a:lnTo>
                <a:lnTo>
                  <a:pt x="50" y="77"/>
                </a:lnTo>
                <a:lnTo>
                  <a:pt x="52" y="77"/>
                </a:lnTo>
                <a:lnTo>
                  <a:pt x="54" y="77"/>
                </a:lnTo>
                <a:lnTo>
                  <a:pt x="56" y="77"/>
                </a:lnTo>
                <a:lnTo>
                  <a:pt x="58" y="77"/>
                </a:lnTo>
                <a:lnTo>
                  <a:pt x="60" y="77"/>
                </a:lnTo>
                <a:lnTo>
                  <a:pt x="62" y="77"/>
                </a:lnTo>
                <a:lnTo>
                  <a:pt x="64" y="77"/>
                </a:lnTo>
                <a:lnTo>
                  <a:pt x="66" y="77"/>
                </a:lnTo>
                <a:lnTo>
                  <a:pt x="68" y="76"/>
                </a:lnTo>
                <a:lnTo>
                  <a:pt x="70" y="76"/>
                </a:lnTo>
                <a:lnTo>
                  <a:pt x="72" y="76"/>
                </a:lnTo>
                <a:lnTo>
                  <a:pt x="74" y="76"/>
                </a:lnTo>
                <a:lnTo>
                  <a:pt x="76" y="76"/>
                </a:lnTo>
                <a:lnTo>
                  <a:pt x="78" y="76"/>
                </a:lnTo>
                <a:lnTo>
                  <a:pt x="80" y="76"/>
                </a:lnTo>
                <a:lnTo>
                  <a:pt x="82" y="76"/>
                </a:lnTo>
                <a:lnTo>
                  <a:pt x="84" y="76"/>
                </a:lnTo>
                <a:lnTo>
                  <a:pt x="86" y="76"/>
                </a:lnTo>
                <a:lnTo>
                  <a:pt x="88" y="76"/>
                </a:lnTo>
                <a:lnTo>
                  <a:pt x="90" y="76"/>
                </a:lnTo>
                <a:lnTo>
                  <a:pt x="92" y="76"/>
                </a:lnTo>
                <a:lnTo>
                  <a:pt x="94" y="76"/>
                </a:lnTo>
                <a:lnTo>
                  <a:pt x="96" y="76"/>
                </a:lnTo>
                <a:lnTo>
                  <a:pt x="98" y="76"/>
                </a:lnTo>
                <a:lnTo>
                  <a:pt x="100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6"/>
                </a:lnTo>
                <a:lnTo>
                  <a:pt x="112" y="76"/>
                </a:lnTo>
                <a:lnTo>
                  <a:pt x="114" y="76"/>
                </a:lnTo>
                <a:lnTo>
                  <a:pt x="116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4" y="76"/>
                </a:lnTo>
                <a:lnTo>
                  <a:pt x="126" y="76"/>
                </a:lnTo>
                <a:lnTo>
                  <a:pt x="128" y="76"/>
                </a:lnTo>
                <a:lnTo>
                  <a:pt x="130" y="76"/>
                </a:lnTo>
                <a:lnTo>
                  <a:pt x="132" y="76"/>
                </a:lnTo>
                <a:lnTo>
                  <a:pt x="134" y="76"/>
                </a:lnTo>
                <a:lnTo>
                  <a:pt x="136" y="76"/>
                </a:lnTo>
                <a:lnTo>
                  <a:pt x="138" y="76"/>
                </a:lnTo>
                <a:lnTo>
                  <a:pt x="140" y="76"/>
                </a:lnTo>
                <a:lnTo>
                  <a:pt x="142" y="76"/>
                </a:lnTo>
                <a:lnTo>
                  <a:pt x="144" y="76"/>
                </a:lnTo>
                <a:lnTo>
                  <a:pt x="146" y="76"/>
                </a:lnTo>
                <a:lnTo>
                  <a:pt x="148" y="76"/>
                </a:lnTo>
                <a:lnTo>
                  <a:pt x="150" y="76"/>
                </a:lnTo>
                <a:lnTo>
                  <a:pt x="152" y="76"/>
                </a:lnTo>
                <a:lnTo>
                  <a:pt x="154" y="76"/>
                </a:lnTo>
                <a:lnTo>
                  <a:pt x="156" y="76"/>
                </a:lnTo>
                <a:lnTo>
                  <a:pt x="158" y="76"/>
                </a:lnTo>
                <a:lnTo>
                  <a:pt x="160" y="76"/>
                </a:lnTo>
                <a:lnTo>
                  <a:pt x="162" y="76"/>
                </a:lnTo>
                <a:lnTo>
                  <a:pt x="164" y="76"/>
                </a:lnTo>
                <a:lnTo>
                  <a:pt x="166" y="76"/>
                </a:lnTo>
                <a:lnTo>
                  <a:pt x="168" y="76"/>
                </a:lnTo>
                <a:lnTo>
                  <a:pt x="170" y="76"/>
                </a:lnTo>
                <a:lnTo>
                  <a:pt x="172" y="76"/>
                </a:lnTo>
                <a:lnTo>
                  <a:pt x="174" y="76"/>
                </a:lnTo>
                <a:lnTo>
                  <a:pt x="176" y="76"/>
                </a:lnTo>
                <a:lnTo>
                  <a:pt x="178" y="76"/>
                </a:lnTo>
                <a:lnTo>
                  <a:pt x="180" y="76"/>
                </a:lnTo>
                <a:lnTo>
                  <a:pt x="182" y="76"/>
                </a:lnTo>
                <a:lnTo>
                  <a:pt x="184" y="76"/>
                </a:lnTo>
                <a:lnTo>
                  <a:pt x="186" y="76"/>
                </a:lnTo>
                <a:lnTo>
                  <a:pt x="188" y="76"/>
                </a:lnTo>
                <a:lnTo>
                  <a:pt x="190" y="76"/>
                </a:lnTo>
                <a:lnTo>
                  <a:pt x="192" y="76"/>
                </a:lnTo>
                <a:lnTo>
                  <a:pt x="194" y="76"/>
                </a:lnTo>
                <a:lnTo>
                  <a:pt x="196" y="75"/>
                </a:lnTo>
                <a:lnTo>
                  <a:pt x="198" y="75"/>
                </a:lnTo>
                <a:lnTo>
                  <a:pt x="200" y="75"/>
                </a:lnTo>
                <a:lnTo>
                  <a:pt x="202" y="75"/>
                </a:lnTo>
                <a:lnTo>
                  <a:pt x="204" y="75"/>
                </a:lnTo>
                <a:lnTo>
                  <a:pt x="206" y="75"/>
                </a:lnTo>
                <a:lnTo>
                  <a:pt x="208" y="75"/>
                </a:lnTo>
                <a:lnTo>
                  <a:pt x="210" y="75"/>
                </a:lnTo>
                <a:lnTo>
                  <a:pt x="212" y="75"/>
                </a:lnTo>
                <a:lnTo>
                  <a:pt x="214" y="75"/>
                </a:lnTo>
                <a:lnTo>
                  <a:pt x="216" y="75"/>
                </a:lnTo>
                <a:lnTo>
                  <a:pt x="218" y="75"/>
                </a:lnTo>
                <a:lnTo>
                  <a:pt x="220" y="75"/>
                </a:lnTo>
                <a:lnTo>
                  <a:pt x="222" y="75"/>
                </a:lnTo>
                <a:lnTo>
                  <a:pt x="224" y="75"/>
                </a:lnTo>
                <a:lnTo>
                  <a:pt x="226" y="75"/>
                </a:lnTo>
                <a:lnTo>
                  <a:pt x="228" y="75"/>
                </a:lnTo>
                <a:lnTo>
                  <a:pt x="230" y="75"/>
                </a:lnTo>
                <a:lnTo>
                  <a:pt x="232" y="75"/>
                </a:lnTo>
                <a:lnTo>
                  <a:pt x="234" y="75"/>
                </a:lnTo>
                <a:lnTo>
                  <a:pt x="236" y="75"/>
                </a:lnTo>
                <a:lnTo>
                  <a:pt x="238" y="75"/>
                </a:lnTo>
                <a:lnTo>
                  <a:pt x="240" y="75"/>
                </a:lnTo>
                <a:lnTo>
                  <a:pt x="242" y="75"/>
                </a:lnTo>
                <a:lnTo>
                  <a:pt x="244" y="75"/>
                </a:lnTo>
                <a:lnTo>
                  <a:pt x="246" y="75"/>
                </a:lnTo>
                <a:lnTo>
                  <a:pt x="248" y="75"/>
                </a:lnTo>
                <a:lnTo>
                  <a:pt x="250" y="75"/>
                </a:lnTo>
                <a:lnTo>
                  <a:pt x="252" y="75"/>
                </a:lnTo>
                <a:lnTo>
                  <a:pt x="254" y="75"/>
                </a:lnTo>
                <a:lnTo>
                  <a:pt x="256" y="75"/>
                </a:lnTo>
                <a:lnTo>
                  <a:pt x="258" y="75"/>
                </a:lnTo>
                <a:lnTo>
                  <a:pt x="260" y="75"/>
                </a:lnTo>
                <a:lnTo>
                  <a:pt x="262" y="75"/>
                </a:lnTo>
                <a:lnTo>
                  <a:pt x="264" y="75"/>
                </a:lnTo>
                <a:lnTo>
                  <a:pt x="266" y="74"/>
                </a:lnTo>
                <a:lnTo>
                  <a:pt x="268" y="74"/>
                </a:lnTo>
                <a:lnTo>
                  <a:pt x="270" y="74"/>
                </a:lnTo>
                <a:lnTo>
                  <a:pt x="272" y="74"/>
                </a:lnTo>
                <a:lnTo>
                  <a:pt x="274" y="74"/>
                </a:lnTo>
                <a:lnTo>
                  <a:pt x="276" y="74"/>
                </a:lnTo>
                <a:lnTo>
                  <a:pt x="278" y="74"/>
                </a:lnTo>
                <a:lnTo>
                  <a:pt x="280" y="74"/>
                </a:lnTo>
                <a:lnTo>
                  <a:pt x="282" y="74"/>
                </a:lnTo>
                <a:lnTo>
                  <a:pt x="284" y="74"/>
                </a:lnTo>
                <a:lnTo>
                  <a:pt x="286" y="74"/>
                </a:lnTo>
                <a:lnTo>
                  <a:pt x="288" y="74"/>
                </a:lnTo>
                <a:lnTo>
                  <a:pt x="290" y="74"/>
                </a:lnTo>
                <a:lnTo>
                  <a:pt x="292" y="74"/>
                </a:lnTo>
                <a:lnTo>
                  <a:pt x="294" y="74"/>
                </a:lnTo>
                <a:lnTo>
                  <a:pt x="296" y="74"/>
                </a:lnTo>
                <a:lnTo>
                  <a:pt x="298" y="74"/>
                </a:lnTo>
                <a:lnTo>
                  <a:pt x="300" y="74"/>
                </a:lnTo>
                <a:lnTo>
                  <a:pt x="302" y="74"/>
                </a:lnTo>
                <a:lnTo>
                  <a:pt x="304" y="74"/>
                </a:lnTo>
                <a:lnTo>
                  <a:pt x="306" y="74"/>
                </a:lnTo>
                <a:lnTo>
                  <a:pt x="308" y="74"/>
                </a:lnTo>
                <a:lnTo>
                  <a:pt x="310" y="73"/>
                </a:lnTo>
                <a:lnTo>
                  <a:pt x="312" y="73"/>
                </a:lnTo>
                <a:lnTo>
                  <a:pt x="314" y="73"/>
                </a:lnTo>
                <a:lnTo>
                  <a:pt x="316" y="73"/>
                </a:lnTo>
                <a:lnTo>
                  <a:pt x="318" y="73"/>
                </a:lnTo>
                <a:lnTo>
                  <a:pt x="320" y="73"/>
                </a:lnTo>
                <a:lnTo>
                  <a:pt x="322" y="73"/>
                </a:lnTo>
                <a:lnTo>
                  <a:pt x="324" y="73"/>
                </a:lnTo>
                <a:lnTo>
                  <a:pt x="326" y="73"/>
                </a:lnTo>
                <a:lnTo>
                  <a:pt x="328" y="73"/>
                </a:lnTo>
                <a:lnTo>
                  <a:pt x="330" y="73"/>
                </a:lnTo>
                <a:lnTo>
                  <a:pt x="332" y="73"/>
                </a:lnTo>
                <a:lnTo>
                  <a:pt x="334" y="73"/>
                </a:lnTo>
                <a:lnTo>
                  <a:pt x="336" y="73"/>
                </a:lnTo>
                <a:lnTo>
                  <a:pt x="338" y="73"/>
                </a:lnTo>
                <a:lnTo>
                  <a:pt x="340" y="73"/>
                </a:lnTo>
                <a:lnTo>
                  <a:pt x="342" y="72"/>
                </a:lnTo>
                <a:lnTo>
                  <a:pt x="344" y="72"/>
                </a:lnTo>
                <a:lnTo>
                  <a:pt x="346" y="72"/>
                </a:lnTo>
                <a:lnTo>
                  <a:pt x="348" y="72"/>
                </a:lnTo>
                <a:lnTo>
                  <a:pt x="350" y="72"/>
                </a:lnTo>
                <a:lnTo>
                  <a:pt x="352" y="72"/>
                </a:lnTo>
                <a:lnTo>
                  <a:pt x="354" y="72"/>
                </a:lnTo>
                <a:lnTo>
                  <a:pt x="356" y="72"/>
                </a:lnTo>
                <a:lnTo>
                  <a:pt x="358" y="72"/>
                </a:lnTo>
                <a:lnTo>
                  <a:pt x="360" y="72"/>
                </a:lnTo>
                <a:lnTo>
                  <a:pt x="362" y="72"/>
                </a:lnTo>
                <a:lnTo>
                  <a:pt x="364" y="72"/>
                </a:lnTo>
                <a:lnTo>
                  <a:pt x="366" y="71"/>
                </a:lnTo>
                <a:lnTo>
                  <a:pt x="368" y="71"/>
                </a:lnTo>
                <a:lnTo>
                  <a:pt x="370" y="71"/>
                </a:lnTo>
                <a:lnTo>
                  <a:pt x="372" y="71"/>
                </a:lnTo>
                <a:lnTo>
                  <a:pt x="374" y="71"/>
                </a:lnTo>
                <a:lnTo>
                  <a:pt x="376" y="71"/>
                </a:lnTo>
                <a:lnTo>
                  <a:pt x="378" y="71"/>
                </a:lnTo>
                <a:lnTo>
                  <a:pt x="380" y="71"/>
                </a:lnTo>
                <a:lnTo>
                  <a:pt x="382" y="71"/>
                </a:lnTo>
                <a:lnTo>
                  <a:pt x="384" y="71"/>
                </a:lnTo>
                <a:lnTo>
                  <a:pt x="386" y="70"/>
                </a:lnTo>
                <a:lnTo>
                  <a:pt x="388" y="70"/>
                </a:lnTo>
                <a:lnTo>
                  <a:pt x="390" y="70"/>
                </a:lnTo>
                <a:lnTo>
                  <a:pt x="392" y="70"/>
                </a:lnTo>
                <a:lnTo>
                  <a:pt x="394" y="70"/>
                </a:lnTo>
                <a:lnTo>
                  <a:pt x="396" y="70"/>
                </a:lnTo>
                <a:lnTo>
                  <a:pt x="398" y="70"/>
                </a:lnTo>
                <a:lnTo>
                  <a:pt x="400" y="70"/>
                </a:lnTo>
                <a:lnTo>
                  <a:pt x="402" y="69"/>
                </a:lnTo>
                <a:lnTo>
                  <a:pt x="404" y="69"/>
                </a:lnTo>
                <a:lnTo>
                  <a:pt x="406" y="69"/>
                </a:lnTo>
                <a:lnTo>
                  <a:pt x="408" y="69"/>
                </a:lnTo>
                <a:lnTo>
                  <a:pt x="410" y="69"/>
                </a:lnTo>
                <a:lnTo>
                  <a:pt x="412" y="69"/>
                </a:lnTo>
                <a:lnTo>
                  <a:pt x="414" y="69"/>
                </a:lnTo>
                <a:lnTo>
                  <a:pt x="416" y="68"/>
                </a:lnTo>
                <a:lnTo>
                  <a:pt x="418" y="68"/>
                </a:lnTo>
                <a:lnTo>
                  <a:pt x="420" y="68"/>
                </a:lnTo>
                <a:lnTo>
                  <a:pt x="422" y="68"/>
                </a:lnTo>
                <a:lnTo>
                  <a:pt x="424" y="68"/>
                </a:lnTo>
                <a:lnTo>
                  <a:pt x="426" y="68"/>
                </a:lnTo>
                <a:lnTo>
                  <a:pt x="428" y="67"/>
                </a:lnTo>
                <a:lnTo>
                  <a:pt x="430" y="67"/>
                </a:lnTo>
                <a:lnTo>
                  <a:pt x="432" y="67"/>
                </a:lnTo>
                <a:lnTo>
                  <a:pt x="434" y="67"/>
                </a:lnTo>
                <a:lnTo>
                  <a:pt x="436" y="67"/>
                </a:lnTo>
                <a:lnTo>
                  <a:pt x="438" y="66"/>
                </a:lnTo>
                <a:lnTo>
                  <a:pt x="440" y="66"/>
                </a:lnTo>
                <a:lnTo>
                  <a:pt x="442" y="66"/>
                </a:lnTo>
                <a:lnTo>
                  <a:pt x="444" y="66"/>
                </a:lnTo>
                <a:lnTo>
                  <a:pt x="446" y="66"/>
                </a:lnTo>
                <a:lnTo>
                  <a:pt x="448" y="65"/>
                </a:lnTo>
                <a:lnTo>
                  <a:pt x="450" y="65"/>
                </a:lnTo>
                <a:lnTo>
                  <a:pt x="452" y="65"/>
                </a:lnTo>
                <a:lnTo>
                  <a:pt x="454" y="65"/>
                </a:lnTo>
                <a:lnTo>
                  <a:pt x="456" y="64"/>
                </a:lnTo>
                <a:lnTo>
                  <a:pt x="458" y="64"/>
                </a:lnTo>
                <a:lnTo>
                  <a:pt x="460" y="64"/>
                </a:lnTo>
                <a:lnTo>
                  <a:pt x="462" y="63"/>
                </a:lnTo>
                <a:lnTo>
                  <a:pt x="464" y="63"/>
                </a:lnTo>
                <a:lnTo>
                  <a:pt x="466" y="63"/>
                </a:lnTo>
                <a:lnTo>
                  <a:pt x="468" y="63"/>
                </a:lnTo>
                <a:lnTo>
                  <a:pt x="470" y="62"/>
                </a:lnTo>
                <a:lnTo>
                  <a:pt x="472" y="62"/>
                </a:lnTo>
                <a:lnTo>
                  <a:pt x="474" y="62"/>
                </a:lnTo>
                <a:lnTo>
                  <a:pt x="476" y="61"/>
                </a:lnTo>
                <a:lnTo>
                  <a:pt x="478" y="61"/>
                </a:lnTo>
                <a:lnTo>
                  <a:pt x="480" y="60"/>
                </a:lnTo>
                <a:lnTo>
                  <a:pt x="482" y="60"/>
                </a:lnTo>
                <a:lnTo>
                  <a:pt x="484" y="60"/>
                </a:lnTo>
                <a:lnTo>
                  <a:pt x="486" y="59"/>
                </a:lnTo>
                <a:lnTo>
                  <a:pt x="488" y="59"/>
                </a:lnTo>
                <a:lnTo>
                  <a:pt x="490" y="58"/>
                </a:lnTo>
                <a:lnTo>
                  <a:pt x="492" y="58"/>
                </a:lnTo>
                <a:lnTo>
                  <a:pt x="494" y="58"/>
                </a:lnTo>
                <a:lnTo>
                  <a:pt x="496" y="57"/>
                </a:lnTo>
                <a:lnTo>
                  <a:pt x="498" y="57"/>
                </a:lnTo>
                <a:lnTo>
                  <a:pt x="500" y="56"/>
                </a:lnTo>
                <a:lnTo>
                  <a:pt x="502" y="56"/>
                </a:lnTo>
                <a:lnTo>
                  <a:pt x="504" y="55"/>
                </a:lnTo>
                <a:lnTo>
                  <a:pt x="506" y="54"/>
                </a:lnTo>
                <a:lnTo>
                  <a:pt x="508" y="54"/>
                </a:lnTo>
                <a:lnTo>
                  <a:pt x="510" y="53"/>
                </a:lnTo>
                <a:lnTo>
                  <a:pt x="512" y="53"/>
                </a:lnTo>
                <a:lnTo>
                  <a:pt x="514" y="52"/>
                </a:lnTo>
                <a:lnTo>
                  <a:pt x="516" y="52"/>
                </a:lnTo>
                <a:lnTo>
                  <a:pt x="518" y="51"/>
                </a:lnTo>
                <a:lnTo>
                  <a:pt x="520" y="50"/>
                </a:lnTo>
                <a:lnTo>
                  <a:pt x="522" y="49"/>
                </a:lnTo>
                <a:lnTo>
                  <a:pt x="524" y="49"/>
                </a:lnTo>
                <a:lnTo>
                  <a:pt x="526" y="48"/>
                </a:lnTo>
                <a:lnTo>
                  <a:pt x="528" y="47"/>
                </a:lnTo>
                <a:lnTo>
                  <a:pt x="530" y="47"/>
                </a:lnTo>
                <a:lnTo>
                  <a:pt x="532" y="46"/>
                </a:lnTo>
                <a:lnTo>
                  <a:pt x="534" y="45"/>
                </a:lnTo>
                <a:lnTo>
                  <a:pt x="536" y="44"/>
                </a:lnTo>
                <a:lnTo>
                  <a:pt x="538" y="43"/>
                </a:lnTo>
                <a:lnTo>
                  <a:pt x="540" y="42"/>
                </a:lnTo>
                <a:lnTo>
                  <a:pt x="542" y="41"/>
                </a:lnTo>
                <a:lnTo>
                  <a:pt x="544" y="40"/>
                </a:lnTo>
                <a:lnTo>
                  <a:pt x="546" y="39"/>
                </a:lnTo>
                <a:lnTo>
                  <a:pt x="548" y="38"/>
                </a:lnTo>
                <a:lnTo>
                  <a:pt x="550" y="37"/>
                </a:lnTo>
                <a:lnTo>
                  <a:pt x="552" y="36"/>
                </a:lnTo>
                <a:lnTo>
                  <a:pt x="554" y="35"/>
                </a:lnTo>
                <a:lnTo>
                  <a:pt x="556" y="34"/>
                </a:lnTo>
                <a:lnTo>
                  <a:pt x="558" y="33"/>
                </a:lnTo>
                <a:lnTo>
                  <a:pt x="560" y="32"/>
                </a:lnTo>
                <a:lnTo>
                  <a:pt x="562" y="31"/>
                </a:lnTo>
                <a:lnTo>
                  <a:pt x="564" y="30"/>
                </a:lnTo>
                <a:lnTo>
                  <a:pt x="566" y="28"/>
                </a:lnTo>
                <a:lnTo>
                  <a:pt x="568" y="27"/>
                </a:lnTo>
                <a:lnTo>
                  <a:pt x="570" y="26"/>
                </a:lnTo>
                <a:lnTo>
                  <a:pt x="572" y="25"/>
                </a:lnTo>
                <a:lnTo>
                  <a:pt x="574" y="23"/>
                </a:lnTo>
                <a:lnTo>
                  <a:pt x="576" y="22"/>
                </a:lnTo>
                <a:lnTo>
                  <a:pt x="578" y="21"/>
                </a:lnTo>
                <a:lnTo>
                  <a:pt x="580" y="19"/>
                </a:lnTo>
                <a:lnTo>
                  <a:pt x="582" y="18"/>
                </a:lnTo>
                <a:lnTo>
                  <a:pt x="584" y="17"/>
                </a:lnTo>
                <a:lnTo>
                  <a:pt x="586" y="16"/>
                </a:lnTo>
                <a:lnTo>
                  <a:pt x="588" y="14"/>
                </a:lnTo>
                <a:lnTo>
                  <a:pt x="590" y="13"/>
                </a:lnTo>
                <a:lnTo>
                  <a:pt x="592" y="12"/>
                </a:lnTo>
                <a:lnTo>
                  <a:pt x="594" y="11"/>
                </a:lnTo>
                <a:lnTo>
                  <a:pt x="596" y="9"/>
                </a:lnTo>
                <a:lnTo>
                  <a:pt x="598" y="8"/>
                </a:lnTo>
                <a:lnTo>
                  <a:pt x="600" y="7"/>
                </a:lnTo>
                <a:lnTo>
                  <a:pt x="602" y="6"/>
                </a:lnTo>
                <a:lnTo>
                  <a:pt x="604" y="5"/>
                </a:lnTo>
                <a:lnTo>
                  <a:pt x="606" y="4"/>
                </a:lnTo>
                <a:lnTo>
                  <a:pt x="608" y="3"/>
                </a:lnTo>
                <a:lnTo>
                  <a:pt x="610" y="3"/>
                </a:lnTo>
                <a:lnTo>
                  <a:pt x="612" y="2"/>
                </a:lnTo>
                <a:lnTo>
                  <a:pt x="614" y="1"/>
                </a:lnTo>
                <a:lnTo>
                  <a:pt x="616" y="1"/>
                </a:lnTo>
                <a:lnTo>
                  <a:pt x="618" y="1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6" y="0"/>
                </a:lnTo>
                <a:lnTo>
                  <a:pt x="628" y="0"/>
                </a:lnTo>
                <a:lnTo>
                  <a:pt x="630" y="0"/>
                </a:lnTo>
                <a:lnTo>
                  <a:pt x="632" y="1"/>
                </a:lnTo>
                <a:lnTo>
                  <a:pt x="634" y="1"/>
                </a:lnTo>
                <a:lnTo>
                  <a:pt x="636" y="1"/>
                </a:lnTo>
                <a:lnTo>
                  <a:pt x="638" y="2"/>
                </a:lnTo>
                <a:lnTo>
                  <a:pt x="640" y="3"/>
                </a:lnTo>
                <a:lnTo>
                  <a:pt x="642" y="3"/>
                </a:lnTo>
                <a:lnTo>
                  <a:pt x="644" y="4"/>
                </a:lnTo>
                <a:lnTo>
                  <a:pt x="646" y="5"/>
                </a:lnTo>
                <a:lnTo>
                  <a:pt x="648" y="6"/>
                </a:lnTo>
                <a:lnTo>
                  <a:pt x="650" y="7"/>
                </a:lnTo>
                <a:lnTo>
                  <a:pt x="652" y="8"/>
                </a:lnTo>
                <a:lnTo>
                  <a:pt x="654" y="9"/>
                </a:lnTo>
                <a:lnTo>
                  <a:pt x="656" y="11"/>
                </a:lnTo>
                <a:lnTo>
                  <a:pt x="658" y="12"/>
                </a:lnTo>
                <a:lnTo>
                  <a:pt x="660" y="13"/>
                </a:lnTo>
                <a:lnTo>
                  <a:pt x="662" y="14"/>
                </a:lnTo>
                <a:lnTo>
                  <a:pt x="664" y="16"/>
                </a:lnTo>
                <a:lnTo>
                  <a:pt x="666" y="17"/>
                </a:lnTo>
                <a:lnTo>
                  <a:pt x="668" y="18"/>
                </a:lnTo>
                <a:lnTo>
                  <a:pt x="670" y="19"/>
                </a:lnTo>
                <a:lnTo>
                  <a:pt x="672" y="21"/>
                </a:lnTo>
                <a:lnTo>
                  <a:pt x="674" y="22"/>
                </a:lnTo>
                <a:lnTo>
                  <a:pt x="676" y="23"/>
                </a:lnTo>
                <a:lnTo>
                  <a:pt x="678" y="25"/>
                </a:lnTo>
                <a:lnTo>
                  <a:pt x="680" y="26"/>
                </a:lnTo>
                <a:lnTo>
                  <a:pt x="682" y="27"/>
                </a:lnTo>
                <a:lnTo>
                  <a:pt x="684" y="28"/>
                </a:lnTo>
                <a:lnTo>
                  <a:pt x="686" y="30"/>
                </a:lnTo>
                <a:lnTo>
                  <a:pt x="688" y="31"/>
                </a:lnTo>
                <a:lnTo>
                  <a:pt x="690" y="32"/>
                </a:lnTo>
                <a:lnTo>
                  <a:pt x="692" y="33"/>
                </a:lnTo>
                <a:lnTo>
                  <a:pt x="694" y="34"/>
                </a:lnTo>
                <a:lnTo>
                  <a:pt x="696" y="35"/>
                </a:lnTo>
                <a:lnTo>
                  <a:pt x="698" y="36"/>
                </a:lnTo>
                <a:lnTo>
                  <a:pt x="700" y="37"/>
                </a:lnTo>
                <a:lnTo>
                  <a:pt x="702" y="38"/>
                </a:lnTo>
                <a:lnTo>
                  <a:pt x="704" y="39"/>
                </a:lnTo>
                <a:lnTo>
                  <a:pt x="706" y="40"/>
                </a:lnTo>
                <a:lnTo>
                  <a:pt x="708" y="41"/>
                </a:lnTo>
                <a:lnTo>
                  <a:pt x="710" y="42"/>
                </a:lnTo>
                <a:lnTo>
                  <a:pt x="712" y="43"/>
                </a:lnTo>
                <a:lnTo>
                  <a:pt x="714" y="44"/>
                </a:lnTo>
                <a:lnTo>
                  <a:pt x="716" y="45"/>
                </a:lnTo>
                <a:lnTo>
                  <a:pt x="718" y="46"/>
                </a:lnTo>
                <a:lnTo>
                  <a:pt x="720" y="47"/>
                </a:lnTo>
                <a:lnTo>
                  <a:pt x="722" y="47"/>
                </a:lnTo>
                <a:lnTo>
                  <a:pt x="724" y="48"/>
                </a:lnTo>
                <a:lnTo>
                  <a:pt x="726" y="49"/>
                </a:lnTo>
                <a:lnTo>
                  <a:pt x="728" y="49"/>
                </a:lnTo>
                <a:lnTo>
                  <a:pt x="730" y="50"/>
                </a:lnTo>
                <a:lnTo>
                  <a:pt x="732" y="51"/>
                </a:lnTo>
                <a:lnTo>
                  <a:pt x="734" y="52"/>
                </a:lnTo>
                <a:lnTo>
                  <a:pt x="736" y="52"/>
                </a:lnTo>
                <a:lnTo>
                  <a:pt x="738" y="53"/>
                </a:lnTo>
                <a:lnTo>
                  <a:pt x="740" y="53"/>
                </a:lnTo>
                <a:lnTo>
                  <a:pt x="742" y="54"/>
                </a:lnTo>
                <a:lnTo>
                  <a:pt x="744" y="54"/>
                </a:lnTo>
                <a:lnTo>
                  <a:pt x="746" y="55"/>
                </a:lnTo>
                <a:lnTo>
                  <a:pt x="748" y="56"/>
                </a:lnTo>
                <a:lnTo>
                  <a:pt x="750" y="56"/>
                </a:lnTo>
                <a:lnTo>
                  <a:pt x="752" y="57"/>
                </a:lnTo>
                <a:lnTo>
                  <a:pt x="754" y="57"/>
                </a:lnTo>
                <a:lnTo>
                  <a:pt x="756" y="58"/>
                </a:lnTo>
                <a:lnTo>
                  <a:pt x="758" y="58"/>
                </a:lnTo>
                <a:lnTo>
                  <a:pt x="760" y="58"/>
                </a:lnTo>
                <a:lnTo>
                  <a:pt x="762" y="59"/>
                </a:lnTo>
                <a:lnTo>
                  <a:pt x="764" y="59"/>
                </a:lnTo>
                <a:lnTo>
                  <a:pt x="766" y="60"/>
                </a:lnTo>
                <a:lnTo>
                  <a:pt x="768" y="60"/>
                </a:lnTo>
                <a:lnTo>
                  <a:pt x="770" y="60"/>
                </a:lnTo>
                <a:lnTo>
                  <a:pt x="772" y="61"/>
                </a:lnTo>
                <a:lnTo>
                  <a:pt x="774" y="61"/>
                </a:lnTo>
                <a:lnTo>
                  <a:pt x="776" y="62"/>
                </a:lnTo>
                <a:lnTo>
                  <a:pt x="778" y="62"/>
                </a:lnTo>
                <a:lnTo>
                  <a:pt x="780" y="62"/>
                </a:lnTo>
                <a:lnTo>
                  <a:pt x="782" y="63"/>
                </a:lnTo>
                <a:lnTo>
                  <a:pt x="784" y="63"/>
                </a:lnTo>
                <a:lnTo>
                  <a:pt x="786" y="63"/>
                </a:lnTo>
                <a:lnTo>
                  <a:pt x="788" y="63"/>
                </a:lnTo>
                <a:lnTo>
                  <a:pt x="790" y="64"/>
                </a:lnTo>
                <a:lnTo>
                  <a:pt x="792" y="64"/>
                </a:lnTo>
                <a:lnTo>
                  <a:pt x="794" y="64"/>
                </a:lnTo>
                <a:lnTo>
                  <a:pt x="796" y="65"/>
                </a:lnTo>
                <a:lnTo>
                  <a:pt x="798" y="65"/>
                </a:lnTo>
                <a:lnTo>
                  <a:pt x="800" y="65"/>
                </a:lnTo>
                <a:lnTo>
                  <a:pt x="802" y="65"/>
                </a:lnTo>
                <a:lnTo>
                  <a:pt x="804" y="66"/>
                </a:lnTo>
                <a:lnTo>
                  <a:pt x="806" y="66"/>
                </a:lnTo>
                <a:lnTo>
                  <a:pt x="808" y="66"/>
                </a:lnTo>
                <a:lnTo>
                  <a:pt x="810" y="66"/>
                </a:lnTo>
                <a:lnTo>
                  <a:pt x="812" y="66"/>
                </a:lnTo>
                <a:lnTo>
                  <a:pt x="814" y="67"/>
                </a:lnTo>
                <a:lnTo>
                  <a:pt x="816" y="67"/>
                </a:lnTo>
                <a:lnTo>
                  <a:pt x="818" y="67"/>
                </a:lnTo>
                <a:lnTo>
                  <a:pt x="820" y="67"/>
                </a:lnTo>
                <a:lnTo>
                  <a:pt x="822" y="67"/>
                </a:lnTo>
                <a:lnTo>
                  <a:pt x="824" y="68"/>
                </a:lnTo>
                <a:lnTo>
                  <a:pt x="826" y="68"/>
                </a:lnTo>
                <a:lnTo>
                  <a:pt x="828" y="68"/>
                </a:lnTo>
                <a:lnTo>
                  <a:pt x="830" y="68"/>
                </a:lnTo>
                <a:lnTo>
                  <a:pt x="832" y="68"/>
                </a:lnTo>
                <a:lnTo>
                  <a:pt x="834" y="68"/>
                </a:lnTo>
                <a:lnTo>
                  <a:pt x="836" y="69"/>
                </a:lnTo>
                <a:lnTo>
                  <a:pt x="838" y="69"/>
                </a:lnTo>
                <a:lnTo>
                  <a:pt x="840" y="69"/>
                </a:lnTo>
                <a:lnTo>
                  <a:pt x="842" y="69"/>
                </a:lnTo>
                <a:lnTo>
                  <a:pt x="844" y="69"/>
                </a:lnTo>
                <a:lnTo>
                  <a:pt x="846" y="69"/>
                </a:lnTo>
                <a:lnTo>
                  <a:pt x="848" y="69"/>
                </a:lnTo>
                <a:lnTo>
                  <a:pt x="850" y="70"/>
                </a:lnTo>
                <a:lnTo>
                  <a:pt x="852" y="70"/>
                </a:lnTo>
                <a:lnTo>
                  <a:pt x="854" y="70"/>
                </a:lnTo>
                <a:lnTo>
                  <a:pt x="856" y="70"/>
                </a:lnTo>
                <a:lnTo>
                  <a:pt x="858" y="70"/>
                </a:lnTo>
                <a:lnTo>
                  <a:pt x="860" y="70"/>
                </a:lnTo>
                <a:lnTo>
                  <a:pt x="862" y="70"/>
                </a:lnTo>
                <a:lnTo>
                  <a:pt x="864" y="70"/>
                </a:lnTo>
                <a:lnTo>
                  <a:pt x="866" y="71"/>
                </a:lnTo>
                <a:lnTo>
                  <a:pt x="868" y="71"/>
                </a:lnTo>
                <a:lnTo>
                  <a:pt x="870" y="71"/>
                </a:lnTo>
                <a:lnTo>
                  <a:pt x="872" y="71"/>
                </a:lnTo>
                <a:lnTo>
                  <a:pt x="874" y="71"/>
                </a:lnTo>
                <a:lnTo>
                  <a:pt x="876" y="71"/>
                </a:lnTo>
                <a:lnTo>
                  <a:pt x="878" y="71"/>
                </a:lnTo>
                <a:lnTo>
                  <a:pt x="880" y="71"/>
                </a:lnTo>
                <a:lnTo>
                  <a:pt x="882" y="71"/>
                </a:lnTo>
                <a:lnTo>
                  <a:pt x="884" y="71"/>
                </a:lnTo>
                <a:lnTo>
                  <a:pt x="886" y="72"/>
                </a:lnTo>
                <a:lnTo>
                  <a:pt x="888" y="72"/>
                </a:lnTo>
                <a:lnTo>
                  <a:pt x="890" y="72"/>
                </a:lnTo>
                <a:lnTo>
                  <a:pt x="892" y="72"/>
                </a:lnTo>
                <a:lnTo>
                  <a:pt x="894" y="72"/>
                </a:lnTo>
                <a:lnTo>
                  <a:pt x="896" y="72"/>
                </a:lnTo>
                <a:lnTo>
                  <a:pt x="898" y="72"/>
                </a:lnTo>
                <a:lnTo>
                  <a:pt x="900" y="72"/>
                </a:lnTo>
                <a:lnTo>
                  <a:pt x="902" y="72"/>
                </a:lnTo>
                <a:lnTo>
                  <a:pt x="904" y="72"/>
                </a:lnTo>
                <a:lnTo>
                  <a:pt x="906" y="72"/>
                </a:lnTo>
                <a:lnTo>
                  <a:pt x="908" y="72"/>
                </a:lnTo>
                <a:lnTo>
                  <a:pt x="910" y="73"/>
                </a:lnTo>
                <a:lnTo>
                  <a:pt x="912" y="73"/>
                </a:lnTo>
                <a:lnTo>
                  <a:pt x="914" y="73"/>
                </a:lnTo>
                <a:lnTo>
                  <a:pt x="916" y="73"/>
                </a:lnTo>
                <a:lnTo>
                  <a:pt x="918" y="73"/>
                </a:lnTo>
                <a:lnTo>
                  <a:pt x="920" y="73"/>
                </a:lnTo>
                <a:lnTo>
                  <a:pt x="922" y="73"/>
                </a:lnTo>
                <a:lnTo>
                  <a:pt x="924" y="73"/>
                </a:lnTo>
                <a:lnTo>
                  <a:pt x="926" y="73"/>
                </a:lnTo>
                <a:lnTo>
                  <a:pt x="928" y="73"/>
                </a:lnTo>
                <a:lnTo>
                  <a:pt x="930" y="73"/>
                </a:lnTo>
                <a:lnTo>
                  <a:pt x="932" y="73"/>
                </a:lnTo>
                <a:lnTo>
                  <a:pt x="934" y="73"/>
                </a:lnTo>
                <a:lnTo>
                  <a:pt x="936" y="73"/>
                </a:lnTo>
                <a:lnTo>
                  <a:pt x="938" y="73"/>
                </a:lnTo>
                <a:lnTo>
                  <a:pt x="940" y="73"/>
                </a:lnTo>
                <a:lnTo>
                  <a:pt x="942" y="74"/>
                </a:lnTo>
                <a:lnTo>
                  <a:pt x="944" y="74"/>
                </a:lnTo>
                <a:lnTo>
                  <a:pt x="946" y="74"/>
                </a:lnTo>
                <a:lnTo>
                  <a:pt x="948" y="74"/>
                </a:lnTo>
                <a:lnTo>
                  <a:pt x="950" y="74"/>
                </a:lnTo>
                <a:lnTo>
                  <a:pt x="952" y="74"/>
                </a:lnTo>
                <a:lnTo>
                  <a:pt x="954" y="74"/>
                </a:lnTo>
                <a:lnTo>
                  <a:pt x="956" y="74"/>
                </a:lnTo>
                <a:lnTo>
                  <a:pt x="958" y="74"/>
                </a:lnTo>
                <a:lnTo>
                  <a:pt x="960" y="74"/>
                </a:lnTo>
                <a:lnTo>
                  <a:pt x="962" y="74"/>
                </a:lnTo>
                <a:lnTo>
                  <a:pt x="964" y="74"/>
                </a:lnTo>
                <a:lnTo>
                  <a:pt x="966" y="74"/>
                </a:lnTo>
                <a:lnTo>
                  <a:pt x="968" y="74"/>
                </a:lnTo>
                <a:lnTo>
                  <a:pt x="970" y="74"/>
                </a:lnTo>
                <a:lnTo>
                  <a:pt x="972" y="74"/>
                </a:lnTo>
                <a:lnTo>
                  <a:pt x="974" y="74"/>
                </a:lnTo>
                <a:lnTo>
                  <a:pt x="976" y="74"/>
                </a:lnTo>
                <a:lnTo>
                  <a:pt x="978" y="74"/>
                </a:lnTo>
                <a:lnTo>
                  <a:pt x="980" y="74"/>
                </a:lnTo>
                <a:lnTo>
                  <a:pt x="982" y="74"/>
                </a:lnTo>
                <a:lnTo>
                  <a:pt x="984" y="74"/>
                </a:lnTo>
                <a:lnTo>
                  <a:pt x="986" y="75"/>
                </a:lnTo>
                <a:lnTo>
                  <a:pt x="988" y="75"/>
                </a:lnTo>
                <a:lnTo>
                  <a:pt x="990" y="75"/>
                </a:lnTo>
                <a:lnTo>
                  <a:pt x="992" y="75"/>
                </a:lnTo>
                <a:lnTo>
                  <a:pt x="994" y="75"/>
                </a:lnTo>
                <a:lnTo>
                  <a:pt x="996" y="75"/>
                </a:lnTo>
                <a:lnTo>
                  <a:pt x="998" y="75"/>
                </a:lnTo>
                <a:lnTo>
                  <a:pt x="1000" y="75"/>
                </a:lnTo>
                <a:lnTo>
                  <a:pt x="1002" y="75"/>
                </a:lnTo>
                <a:lnTo>
                  <a:pt x="1004" y="75"/>
                </a:lnTo>
                <a:lnTo>
                  <a:pt x="1006" y="75"/>
                </a:lnTo>
                <a:lnTo>
                  <a:pt x="1008" y="75"/>
                </a:lnTo>
                <a:lnTo>
                  <a:pt x="1010" y="75"/>
                </a:lnTo>
                <a:lnTo>
                  <a:pt x="1012" y="75"/>
                </a:lnTo>
                <a:lnTo>
                  <a:pt x="1014" y="75"/>
                </a:lnTo>
                <a:lnTo>
                  <a:pt x="1016" y="75"/>
                </a:lnTo>
                <a:lnTo>
                  <a:pt x="1018" y="75"/>
                </a:lnTo>
                <a:lnTo>
                  <a:pt x="1020" y="75"/>
                </a:lnTo>
                <a:lnTo>
                  <a:pt x="1022" y="75"/>
                </a:lnTo>
                <a:lnTo>
                  <a:pt x="1024" y="75"/>
                </a:lnTo>
                <a:lnTo>
                  <a:pt x="1026" y="75"/>
                </a:lnTo>
                <a:lnTo>
                  <a:pt x="1028" y="75"/>
                </a:lnTo>
                <a:lnTo>
                  <a:pt x="1030" y="75"/>
                </a:lnTo>
                <a:lnTo>
                  <a:pt x="1032" y="75"/>
                </a:lnTo>
                <a:lnTo>
                  <a:pt x="1034" y="75"/>
                </a:lnTo>
                <a:lnTo>
                  <a:pt x="1036" y="75"/>
                </a:lnTo>
                <a:lnTo>
                  <a:pt x="1038" y="75"/>
                </a:lnTo>
                <a:lnTo>
                  <a:pt x="1040" y="75"/>
                </a:lnTo>
                <a:lnTo>
                  <a:pt x="1042" y="75"/>
                </a:lnTo>
                <a:lnTo>
                  <a:pt x="1044" y="75"/>
                </a:lnTo>
                <a:lnTo>
                  <a:pt x="1046" y="75"/>
                </a:lnTo>
                <a:lnTo>
                  <a:pt x="1048" y="75"/>
                </a:lnTo>
                <a:lnTo>
                  <a:pt x="1050" y="75"/>
                </a:lnTo>
                <a:lnTo>
                  <a:pt x="1052" y="75"/>
                </a:lnTo>
                <a:lnTo>
                  <a:pt x="1054" y="75"/>
                </a:lnTo>
                <a:lnTo>
                  <a:pt x="1056" y="76"/>
                </a:lnTo>
                <a:lnTo>
                  <a:pt x="1058" y="76"/>
                </a:lnTo>
                <a:lnTo>
                  <a:pt x="1060" y="76"/>
                </a:lnTo>
                <a:lnTo>
                  <a:pt x="1062" y="76"/>
                </a:lnTo>
                <a:lnTo>
                  <a:pt x="1064" y="76"/>
                </a:lnTo>
                <a:lnTo>
                  <a:pt x="1066" y="76"/>
                </a:lnTo>
                <a:lnTo>
                  <a:pt x="1068" y="76"/>
                </a:lnTo>
                <a:lnTo>
                  <a:pt x="1070" y="76"/>
                </a:lnTo>
                <a:lnTo>
                  <a:pt x="1072" y="76"/>
                </a:lnTo>
                <a:lnTo>
                  <a:pt x="1074" y="76"/>
                </a:lnTo>
                <a:lnTo>
                  <a:pt x="1076" y="76"/>
                </a:lnTo>
                <a:lnTo>
                  <a:pt x="1078" y="76"/>
                </a:lnTo>
                <a:lnTo>
                  <a:pt x="1080" y="76"/>
                </a:lnTo>
                <a:lnTo>
                  <a:pt x="1082" y="76"/>
                </a:lnTo>
                <a:lnTo>
                  <a:pt x="1084" y="76"/>
                </a:lnTo>
                <a:lnTo>
                  <a:pt x="1086" y="76"/>
                </a:lnTo>
                <a:lnTo>
                  <a:pt x="1088" y="76"/>
                </a:lnTo>
                <a:lnTo>
                  <a:pt x="1090" y="76"/>
                </a:lnTo>
                <a:lnTo>
                  <a:pt x="1092" y="76"/>
                </a:lnTo>
                <a:lnTo>
                  <a:pt x="1094" y="76"/>
                </a:lnTo>
                <a:lnTo>
                  <a:pt x="1096" y="76"/>
                </a:lnTo>
                <a:lnTo>
                  <a:pt x="1098" y="76"/>
                </a:lnTo>
                <a:lnTo>
                  <a:pt x="1100" y="76"/>
                </a:lnTo>
                <a:lnTo>
                  <a:pt x="1102" y="76"/>
                </a:lnTo>
                <a:lnTo>
                  <a:pt x="1104" y="76"/>
                </a:lnTo>
                <a:lnTo>
                  <a:pt x="1106" y="76"/>
                </a:lnTo>
                <a:lnTo>
                  <a:pt x="1108" y="76"/>
                </a:lnTo>
                <a:lnTo>
                  <a:pt x="1110" y="76"/>
                </a:lnTo>
                <a:lnTo>
                  <a:pt x="1112" y="76"/>
                </a:lnTo>
                <a:lnTo>
                  <a:pt x="1114" y="76"/>
                </a:lnTo>
                <a:lnTo>
                  <a:pt x="1116" y="76"/>
                </a:lnTo>
                <a:lnTo>
                  <a:pt x="1118" y="76"/>
                </a:lnTo>
                <a:lnTo>
                  <a:pt x="1120" y="76"/>
                </a:lnTo>
                <a:lnTo>
                  <a:pt x="1122" y="76"/>
                </a:lnTo>
                <a:lnTo>
                  <a:pt x="1124" y="76"/>
                </a:lnTo>
                <a:lnTo>
                  <a:pt x="1126" y="76"/>
                </a:lnTo>
                <a:lnTo>
                  <a:pt x="1128" y="76"/>
                </a:lnTo>
                <a:lnTo>
                  <a:pt x="1130" y="76"/>
                </a:lnTo>
                <a:lnTo>
                  <a:pt x="1132" y="76"/>
                </a:lnTo>
                <a:lnTo>
                  <a:pt x="1134" y="76"/>
                </a:lnTo>
                <a:lnTo>
                  <a:pt x="1136" y="76"/>
                </a:lnTo>
                <a:lnTo>
                  <a:pt x="1138" y="76"/>
                </a:lnTo>
                <a:lnTo>
                  <a:pt x="1140" y="76"/>
                </a:lnTo>
                <a:lnTo>
                  <a:pt x="1142" y="76"/>
                </a:lnTo>
                <a:lnTo>
                  <a:pt x="1144" y="76"/>
                </a:lnTo>
                <a:lnTo>
                  <a:pt x="1146" y="76"/>
                </a:lnTo>
                <a:lnTo>
                  <a:pt x="1148" y="76"/>
                </a:lnTo>
                <a:lnTo>
                  <a:pt x="1150" y="76"/>
                </a:lnTo>
                <a:lnTo>
                  <a:pt x="1152" y="76"/>
                </a:lnTo>
                <a:lnTo>
                  <a:pt x="1154" y="76"/>
                </a:lnTo>
                <a:lnTo>
                  <a:pt x="1156" y="76"/>
                </a:lnTo>
                <a:lnTo>
                  <a:pt x="1158" y="76"/>
                </a:lnTo>
                <a:lnTo>
                  <a:pt x="1160" y="76"/>
                </a:lnTo>
                <a:lnTo>
                  <a:pt x="1162" y="76"/>
                </a:lnTo>
                <a:lnTo>
                  <a:pt x="1164" y="76"/>
                </a:lnTo>
                <a:lnTo>
                  <a:pt x="1166" y="76"/>
                </a:lnTo>
                <a:lnTo>
                  <a:pt x="1168" y="76"/>
                </a:lnTo>
                <a:lnTo>
                  <a:pt x="1170" y="76"/>
                </a:lnTo>
                <a:lnTo>
                  <a:pt x="1172" y="76"/>
                </a:lnTo>
                <a:lnTo>
                  <a:pt x="1174" y="76"/>
                </a:lnTo>
                <a:lnTo>
                  <a:pt x="1176" y="76"/>
                </a:lnTo>
                <a:lnTo>
                  <a:pt x="1178" y="76"/>
                </a:lnTo>
                <a:lnTo>
                  <a:pt x="1180" y="76"/>
                </a:lnTo>
                <a:lnTo>
                  <a:pt x="1182" y="76"/>
                </a:lnTo>
                <a:lnTo>
                  <a:pt x="1184" y="77"/>
                </a:lnTo>
                <a:lnTo>
                  <a:pt x="1186" y="77"/>
                </a:lnTo>
                <a:lnTo>
                  <a:pt x="1188" y="77"/>
                </a:lnTo>
                <a:lnTo>
                  <a:pt x="1190" y="77"/>
                </a:lnTo>
                <a:lnTo>
                  <a:pt x="1192" y="77"/>
                </a:lnTo>
                <a:lnTo>
                  <a:pt x="1194" y="77"/>
                </a:lnTo>
                <a:lnTo>
                  <a:pt x="1196" y="77"/>
                </a:lnTo>
                <a:lnTo>
                  <a:pt x="1198" y="77"/>
                </a:lnTo>
                <a:lnTo>
                  <a:pt x="1200" y="77"/>
                </a:lnTo>
                <a:lnTo>
                  <a:pt x="1202" y="77"/>
                </a:lnTo>
                <a:lnTo>
                  <a:pt x="1204" y="77"/>
                </a:lnTo>
                <a:lnTo>
                  <a:pt x="1206" y="77"/>
                </a:lnTo>
                <a:lnTo>
                  <a:pt x="1208" y="77"/>
                </a:lnTo>
                <a:lnTo>
                  <a:pt x="1210" y="77"/>
                </a:lnTo>
                <a:lnTo>
                  <a:pt x="1212" y="77"/>
                </a:lnTo>
                <a:lnTo>
                  <a:pt x="1214" y="77"/>
                </a:lnTo>
                <a:lnTo>
                  <a:pt x="1216" y="77"/>
                </a:lnTo>
                <a:lnTo>
                  <a:pt x="1218" y="77"/>
                </a:lnTo>
                <a:lnTo>
                  <a:pt x="1220" y="77"/>
                </a:lnTo>
                <a:lnTo>
                  <a:pt x="1222" y="77"/>
                </a:lnTo>
                <a:lnTo>
                  <a:pt x="1224" y="77"/>
                </a:lnTo>
                <a:lnTo>
                  <a:pt x="1226" y="77"/>
                </a:lnTo>
                <a:lnTo>
                  <a:pt x="1228" y="77"/>
                </a:lnTo>
                <a:lnTo>
                  <a:pt x="1230" y="77"/>
                </a:lnTo>
                <a:lnTo>
                  <a:pt x="1232" y="77"/>
                </a:lnTo>
                <a:lnTo>
                  <a:pt x="1234" y="77"/>
                </a:lnTo>
                <a:lnTo>
                  <a:pt x="1236" y="77"/>
                </a:lnTo>
                <a:lnTo>
                  <a:pt x="1238" y="77"/>
                </a:lnTo>
                <a:lnTo>
                  <a:pt x="1240" y="77"/>
                </a:lnTo>
                <a:lnTo>
                  <a:pt x="1242" y="77"/>
                </a:lnTo>
                <a:lnTo>
                  <a:pt x="1244" y="77"/>
                </a:lnTo>
                <a:lnTo>
                  <a:pt x="1246" y="77"/>
                </a:lnTo>
                <a:lnTo>
                  <a:pt x="1248" y="77"/>
                </a:lnTo>
                <a:lnTo>
                  <a:pt x="1250" y="77"/>
                </a:lnTo>
                <a:lnTo>
                  <a:pt x="1251" y="77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2" grpId="0" animBg="1"/>
      <p:bldP spid="213" grpId="0" animBg="1"/>
      <p:bldP spid="214" grpId="0"/>
      <p:bldP spid="218" grpId="0" animBg="1"/>
      <p:bldP spid="219" grpId="0"/>
      <p:bldP spid="220" grpId="0"/>
      <p:bldP spid="221" grpId="0" animBg="1"/>
      <p:bldP spid="2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277813"/>
            <a:ext cx="8507288" cy="89784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Ex#) Given the following graph f(x), graph the reciprocal function.    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199" y="1204919"/>
            <a:ext cx="5849938" cy="5243382"/>
          </a:xfrm>
          <a:noFill/>
        </p:spPr>
      </p:pic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7686140" y="1316718"/>
            <a:ext cx="201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7735414" y="2279424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Common Points</a:t>
            </a: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/>
        </p:nvGraphicFramePr>
        <p:xfrm>
          <a:off x="3429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717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7663652" y="3028188"/>
            <a:ext cx="175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Near to Far &amp;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Far to Near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152774" y="2932629"/>
            <a:ext cx="4656014" cy="1781877"/>
            <a:chOff x="628774" y="2932628"/>
            <a:chExt cx="4656014" cy="1781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8774" y="2932628"/>
              <a:ext cx="161607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630537" y="3554586"/>
              <a:ext cx="1744883" cy="50266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2438" y="4690300"/>
              <a:ext cx="962663" cy="45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12888" y="3895130"/>
              <a:ext cx="1175965" cy="46278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32263" y="3527425"/>
              <a:ext cx="115252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>
            <a:off x="1403870" y="3871356"/>
            <a:ext cx="5248894" cy="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39556" y="3811983"/>
            <a:ext cx="5403275" cy="11873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3916364" y="34369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5-Point Star 31"/>
          <p:cNvSpPr/>
          <p:nvPr/>
        </p:nvSpPr>
        <p:spPr>
          <a:xfrm>
            <a:off x="4092576" y="40645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5-Point Star 32"/>
          <p:cNvSpPr/>
          <p:nvPr/>
        </p:nvSpPr>
        <p:spPr>
          <a:xfrm>
            <a:off x="5407914" y="40391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5-Point Star 33"/>
          <p:cNvSpPr/>
          <p:nvPr/>
        </p:nvSpPr>
        <p:spPr>
          <a:xfrm>
            <a:off x="5643564" y="34782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5-Point Star 35"/>
          <p:cNvSpPr/>
          <p:nvPr/>
        </p:nvSpPr>
        <p:spPr>
          <a:xfrm>
            <a:off x="6162676" y="34623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5-Point Star 37"/>
          <p:cNvSpPr/>
          <p:nvPr/>
        </p:nvSpPr>
        <p:spPr>
          <a:xfrm>
            <a:off x="6634164" y="3470275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956643" y="1712914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3962959" y="302895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3940175" y="346710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3758712" y="3639217"/>
            <a:ext cx="46037" cy="460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3330575" y="367665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643189" y="368617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4049714" y="567582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057127" y="4526475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4113214" y="4078800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4243406" y="3948051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4682637" y="389625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5203268" y="3922668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5422200" y="4075625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5465256" y="4526475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5481639" y="5677413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5577970" y="173037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5645150" y="3505200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6186489" y="350202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6653214" y="350520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7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8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  <p:bldP spid="349199" grpId="0"/>
      <p:bldP spid="349202" grpId="0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5" y="75855"/>
            <a:ext cx="11974664" cy="886253"/>
          </a:xfrm>
        </p:spPr>
        <p:txBody>
          <a:bodyPr>
            <a:normAutofit/>
          </a:bodyPr>
          <a:lstStyle/>
          <a:p>
            <a:r>
              <a:rPr lang="en-CA" sz="2300" dirty="0"/>
              <a:t>Given the following function, Find equation of all the vertical asymptote, Coordinates of Invariant points, and indicate the domain and Range: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4974850"/>
              </p:ext>
            </p:extLst>
          </p:nvPr>
        </p:nvGraphicFramePr>
        <p:xfrm>
          <a:off x="375258" y="1045678"/>
          <a:ext cx="1790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36600" imgH="368300" progId="Equation.DSMT4">
                  <p:embed/>
                </p:oleObj>
              </mc:Choice>
              <mc:Fallback>
                <p:oleObj name="Equation" r:id="rId4" imgW="736600" imgH="36830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58" y="1045678"/>
                        <a:ext cx="1790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3664698"/>
              </p:ext>
            </p:extLst>
          </p:nvPr>
        </p:nvGraphicFramePr>
        <p:xfrm>
          <a:off x="296579" y="2454584"/>
          <a:ext cx="18843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774364" imgH="368140" progId="Equation.DSMT4">
                  <p:embed/>
                </p:oleObj>
              </mc:Choice>
              <mc:Fallback>
                <p:oleObj name="Equation" r:id="rId6" imgW="774364" imgH="36814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79" y="2454584"/>
                        <a:ext cx="18843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5971811"/>
              </p:ext>
            </p:extLst>
          </p:nvPr>
        </p:nvGraphicFramePr>
        <p:xfrm>
          <a:off x="296578" y="3998006"/>
          <a:ext cx="19748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812447" imgH="368140" progId="Equation.DSMT4">
                  <p:embed/>
                </p:oleObj>
              </mc:Choice>
              <mc:Fallback>
                <p:oleObj name="Equation" r:id="rId8" imgW="812447" imgH="3681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78" y="3998006"/>
                        <a:ext cx="19748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8775196"/>
              </p:ext>
            </p:extLst>
          </p:nvPr>
        </p:nvGraphicFramePr>
        <p:xfrm>
          <a:off x="338747" y="5438167"/>
          <a:ext cx="21605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888614" imgH="431613" progId="Equation.DSMT4">
                  <p:embed/>
                </p:oleObj>
              </mc:Choice>
              <mc:Fallback>
                <p:oleObj name="Equation" r:id="rId10" imgW="888614" imgH="431613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47" y="5438167"/>
                        <a:ext cx="21605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75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66410"/>
              </p:ext>
            </p:extLst>
          </p:nvPr>
        </p:nvGraphicFramePr>
        <p:xfrm>
          <a:off x="1101380" y="2533650"/>
          <a:ext cx="81692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666880" imgH="609480" progId="Equation.DSMT4">
                  <p:embed/>
                </p:oleObj>
              </mc:Choice>
              <mc:Fallback>
                <p:oleObj name="Equation" r:id="rId4" imgW="2666880" imgH="60948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380" y="2533650"/>
                        <a:ext cx="816927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42" y="196592"/>
            <a:ext cx="7772400" cy="558899"/>
          </a:xfrm>
        </p:spPr>
        <p:txBody>
          <a:bodyPr/>
          <a:lstStyle/>
          <a:p>
            <a:pPr eaLnBrk="1" hangingPunct="1"/>
            <a:r>
              <a:rPr lang="en-CA" dirty="0"/>
              <a:t>I) What is a Reciprocal ?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7565" y="836713"/>
            <a:ext cx="10090923" cy="2549525"/>
          </a:xfrm>
        </p:spPr>
        <p:txBody>
          <a:bodyPr/>
          <a:lstStyle/>
          <a:p>
            <a:pPr eaLnBrk="1" hangingPunct="1"/>
            <a:r>
              <a:rPr lang="en-CA" dirty="0"/>
              <a:t>the reciprocal is a number is obtained when we switch the value of the numerator (Top) and the  denominator (Bottom) with each other</a:t>
            </a:r>
          </a:p>
          <a:p>
            <a:pPr eaLnBrk="1" hangingPunct="1">
              <a:buFont typeface="Wingdings" pitchFamily="2" charset="2"/>
              <a:buNone/>
            </a:pPr>
            <a:endParaRPr lang="en-CA" sz="1500" dirty="0"/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Ex: Find the reciprocal of each number:</a:t>
            </a:r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96103"/>
              </p:ext>
            </p:extLst>
          </p:nvPr>
        </p:nvGraphicFramePr>
        <p:xfrm>
          <a:off x="1997155" y="2516455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838200" imgH="520700" progId="Equation.DSMT4">
                  <p:embed/>
                </p:oleObj>
              </mc:Choice>
              <mc:Fallback>
                <p:oleObj name="Equation" r:id="rId6" imgW="838200" imgH="52070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155" y="2516455"/>
                        <a:ext cx="838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53410"/>
              </p:ext>
            </p:extLst>
          </p:nvPr>
        </p:nvGraphicFramePr>
        <p:xfrm>
          <a:off x="1992839" y="3596575"/>
          <a:ext cx="69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698500" imgH="520700" progId="Equation.DSMT4">
                  <p:embed/>
                </p:oleObj>
              </mc:Choice>
              <mc:Fallback>
                <p:oleObj name="Equation" r:id="rId8" imgW="698500" imgH="520700" progId="Equation.DSMT4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839" y="3596575"/>
                        <a:ext cx="698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75026"/>
              </p:ext>
            </p:extLst>
          </p:nvPr>
        </p:nvGraphicFramePr>
        <p:xfrm>
          <a:off x="5600948" y="2492896"/>
          <a:ext cx="92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927100" imgH="520700" progId="Equation.DSMT4">
                  <p:embed/>
                </p:oleObj>
              </mc:Choice>
              <mc:Fallback>
                <p:oleObj name="Equation" r:id="rId10" imgW="927100" imgH="520700" progId="Equation.DSMT4">
                  <p:embed/>
                  <p:pic>
                    <p:nvPicPr>
                      <p:cNvPr id="3010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948" y="2492896"/>
                        <a:ext cx="927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49563"/>
              </p:ext>
            </p:extLst>
          </p:nvPr>
        </p:nvGraphicFramePr>
        <p:xfrm>
          <a:off x="5231905" y="3717033"/>
          <a:ext cx="1833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336800" imgH="457200" progId="Equation.DSMT4">
                  <p:embed/>
                </p:oleObj>
              </mc:Choice>
              <mc:Fallback>
                <p:oleObj name="Equation" r:id="rId12" imgW="2336800" imgH="457200" progId="Equation.DSMT4">
                  <p:embed/>
                  <p:pic>
                    <p:nvPicPr>
                      <p:cNvPr id="3010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5" y="3717033"/>
                        <a:ext cx="1833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63987"/>
              </p:ext>
            </p:extLst>
          </p:nvPr>
        </p:nvGraphicFramePr>
        <p:xfrm>
          <a:off x="9343691" y="256490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990600" imgH="368300" progId="Equation.DSMT4">
                  <p:embed/>
                </p:oleObj>
              </mc:Choice>
              <mc:Fallback>
                <p:oleObj name="Equation" r:id="rId14" imgW="990600" imgH="368300" progId="Equation.DSMT4">
                  <p:embed/>
                  <p:pic>
                    <p:nvPicPr>
                      <p:cNvPr id="3010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691" y="2564904"/>
                        <a:ext cx="990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67479"/>
              </p:ext>
            </p:extLst>
          </p:nvPr>
        </p:nvGraphicFramePr>
        <p:xfrm>
          <a:off x="9093759" y="3645024"/>
          <a:ext cx="95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952087" imgH="368140" progId="Equation.DSMT4">
                  <p:embed/>
                </p:oleObj>
              </mc:Choice>
              <mc:Fallback>
                <p:oleObj name="Equation" r:id="rId16" imgW="952087" imgH="368140" progId="Equation.DSMT4">
                  <p:embed/>
                  <p:pic>
                    <p:nvPicPr>
                      <p:cNvPr id="301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759" y="3645024"/>
                        <a:ext cx="952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24367"/>
              </p:ext>
            </p:extLst>
          </p:nvPr>
        </p:nvGraphicFramePr>
        <p:xfrm>
          <a:off x="2880051" y="2605107"/>
          <a:ext cx="67538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863225" imgH="368140" progId="Equation.DSMT4">
                  <p:embed/>
                </p:oleObj>
              </mc:Choice>
              <mc:Fallback>
                <p:oleObj name="Equation" r:id="rId18" imgW="863225" imgH="368140" progId="Equation.DSMT4">
                  <p:embed/>
                  <p:pic>
                    <p:nvPicPr>
                      <p:cNvPr id="3010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51" y="2605107"/>
                        <a:ext cx="675385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107591"/>
              </p:ext>
            </p:extLst>
          </p:nvPr>
        </p:nvGraphicFramePr>
        <p:xfrm>
          <a:off x="2763347" y="3689667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0" imgW="494870" imgH="355292" progId="Equation.DSMT4">
                  <p:embed/>
                </p:oleObj>
              </mc:Choice>
              <mc:Fallback>
                <p:oleObj name="Equation" r:id="rId20" imgW="494870" imgH="355292" progId="Equation.DSMT4">
                  <p:embed/>
                  <p:pic>
                    <p:nvPicPr>
                      <p:cNvPr id="301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347" y="3689667"/>
                        <a:ext cx="495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68488"/>
              </p:ext>
            </p:extLst>
          </p:nvPr>
        </p:nvGraphicFramePr>
        <p:xfrm>
          <a:off x="6528048" y="2564904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583947" imgH="355446" progId="Equation.DSMT4">
                  <p:embed/>
                </p:oleObj>
              </mc:Choice>
              <mc:Fallback>
                <p:oleObj name="Equation" r:id="rId22" imgW="583947" imgH="355446" progId="Equation.DSMT4">
                  <p:embed/>
                  <p:pic>
                    <p:nvPicPr>
                      <p:cNvPr id="3010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2564904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0614" y="4285861"/>
            <a:ext cx="6938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Note:  the reciprocal of 1 and  – 1 will stay the same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3209" y="4789916"/>
            <a:ext cx="6936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of 0 is undefined, can’t divide by zero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8379" y="5333729"/>
            <a:ext cx="7083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a </a:t>
            </a:r>
            <a:r>
              <a:rPr lang="en-CA" sz="2200" b="1" i="1" dirty="0">
                <a:solidFill>
                  <a:srgbClr val="FF0000"/>
                </a:solidFill>
              </a:rPr>
              <a:t>small</a:t>
            </a:r>
            <a:r>
              <a:rPr lang="en-CA" sz="2200" i="1" dirty="0">
                <a:solidFill>
                  <a:srgbClr val="FF0000"/>
                </a:solidFill>
              </a:rPr>
              <a:t> number</a:t>
            </a:r>
            <a:r>
              <a:rPr lang="en-CA" sz="2200" dirty="0">
                <a:solidFill>
                  <a:srgbClr val="FF0000"/>
                </a:solidFill>
              </a:rPr>
              <a:t> becomes much bigger</a:t>
            </a:r>
          </a:p>
          <a:p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382" y="5952177"/>
            <a:ext cx="8426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of a </a:t>
            </a:r>
            <a:r>
              <a:rPr lang="en-CA" sz="2200" b="1" i="1" dirty="0">
                <a:solidFill>
                  <a:srgbClr val="FF0000"/>
                </a:solidFill>
              </a:rPr>
              <a:t>big</a:t>
            </a:r>
            <a:r>
              <a:rPr lang="en-CA" sz="2200" i="1" dirty="0">
                <a:solidFill>
                  <a:srgbClr val="FF0000"/>
                </a:solidFill>
              </a:rPr>
              <a:t> number</a:t>
            </a:r>
            <a:r>
              <a:rPr lang="en-CA" sz="2200" dirty="0">
                <a:solidFill>
                  <a:srgbClr val="FF0000"/>
                </a:solidFill>
              </a:rPr>
              <a:t> becomes smaller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81785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9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74638"/>
            <a:ext cx="11426024" cy="520492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B59771-19D9-4C8B-927C-EC07D03AB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50565398"/>
              </p:ext>
            </p:extLst>
          </p:nvPr>
        </p:nvGraphicFramePr>
        <p:xfrm>
          <a:off x="1854200" y="1196752"/>
          <a:ext cx="1790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736600" imgH="368300" progId="Equation.DSMT4">
                  <p:embed/>
                </p:oleObj>
              </mc:Choice>
              <mc:Fallback>
                <p:oleObj name="Equation" r:id="rId4" imgW="736600" imgH="3683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B59771-19D9-4C8B-927C-EC07D03AB34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196752"/>
                        <a:ext cx="1790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810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689162-2387-4E61-9325-6181821A121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0358784"/>
              </p:ext>
            </p:extLst>
          </p:nvPr>
        </p:nvGraphicFramePr>
        <p:xfrm>
          <a:off x="1757765" y="1131965"/>
          <a:ext cx="18843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774364" imgH="368140" progId="Equation.DSMT4">
                  <p:embed/>
                </p:oleObj>
              </mc:Choice>
              <mc:Fallback>
                <p:oleObj name="Equation" r:id="rId4" imgW="774364" imgH="3681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689162-2387-4E61-9325-6181821A121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765" y="1131965"/>
                        <a:ext cx="18843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1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DC61C2-BB2E-4942-B269-D6D1A89945D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70676459"/>
              </p:ext>
            </p:extLst>
          </p:nvPr>
        </p:nvGraphicFramePr>
        <p:xfrm>
          <a:off x="1819909" y="1050773"/>
          <a:ext cx="19748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812447" imgH="368140" progId="Equation.DSMT4">
                  <p:embed/>
                </p:oleObj>
              </mc:Choice>
              <mc:Fallback>
                <p:oleObj name="Equation" r:id="rId4" imgW="812447" imgH="3681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EDC61C2-BB2E-4942-B269-D6D1A89945D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909" y="1050773"/>
                        <a:ext cx="19748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40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0D3529-15DB-4349-A599-B93E0A345C9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3018402"/>
              </p:ext>
            </p:extLst>
          </p:nvPr>
        </p:nvGraphicFramePr>
        <p:xfrm>
          <a:off x="1799934" y="1034996"/>
          <a:ext cx="21605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888614" imgH="431613" progId="Equation.DSMT4">
                  <p:embed/>
                </p:oleObj>
              </mc:Choice>
              <mc:Fallback>
                <p:oleObj name="Equation" r:id="rId4" imgW="888614" imgH="43161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0D3529-15DB-4349-A599-B93E0A345C9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934" y="1034996"/>
                        <a:ext cx="21605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89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C4F2-3A58-4615-BBA5-AC490A14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" y="274638"/>
            <a:ext cx="8924014" cy="51784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Reciprocal?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DF331-8472-4DBE-9DAB-F3723BD22BF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6003" y="792480"/>
                <a:ext cx="10108317" cy="5812506"/>
              </a:xfrm>
            </p:spPr>
            <p:txBody>
              <a:bodyPr>
                <a:normAutofit/>
              </a:bodyPr>
              <a:lstStyle/>
              <a:p>
                <a:r>
                  <a:rPr lang="en-CA" sz="2200" dirty="0"/>
                  <a:t>The reciprocal of a number is obtained by switching the value of the numerator (Top) with the  denominator (Bottom).</a:t>
                </a:r>
              </a:p>
              <a:p>
                <a:r>
                  <a:rPr lang="en-CA" sz="2200" dirty="0" err="1"/>
                  <a:t>Ie</a:t>
                </a:r>
                <a:r>
                  <a:rPr lang="en-CA" sz="2200" dirty="0"/>
                  <a:t>:      10 </a:t>
                </a:r>
                <a:r>
                  <a:rPr lang="en-CA" sz="2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 </m:t>
                    </m:r>
                  </m:oMath>
                </a14:m>
                <a:r>
                  <a:rPr lang="en-CA" sz="22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 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200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 →−</m:t>
                    </m:r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2200" dirty="0"/>
                  <a:t>       0.25 </a:t>
                </a:r>
                <a:r>
                  <a:rPr lang="en-CA" sz="2200" dirty="0">
                    <a:sym typeface="Wingdings" panose="05000000000000000000" pitchFamily="2" charset="2"/>
                  </a:rPr>
                  <a:t> 4</a:t>
                </a:r>
                <a:r>
                  <a:rPr lang="en-CA" sz="2200" dirty="0"/>
                  <a:t>     </a:t>
                </a:r>
                <a:br>
                  <a:rPr lang="en-CA" sz="2200" dirty="0"/>
                </a:br>
                <a:r>
                  <a:rPr lang="en-CA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/>
                  <a:t>Properties of Reciprocals</a:t>
                </a:r>
              </a:p>
              <a:p>
                <a:r>
                  <a:rPr lang="en-US" sz="2200" dirty="0"/>
                  <a:t>Reciprocal of zero is undefined!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den>
                    </m:f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  </a:t>
                </a:r>
                <a:r>
                  <a:rPr lang="en-CA" sz="2200" i="1" dirty="0">
                    <a:sym typeface="Wingdings" panose="05000000000000000000" pitchFamily="2" charset="2"/>
                  </a:rPr>
                  <a:t>N/A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“1” is equal to “1” (itself) 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</a:t>
                </a:r>
                <a14:m>
                  <m:oMath xmlns:m="http://schemas.openxmlformats.org/officeDocument/2006/math">
                    <m:r>
                      <a:rPr lang="en-CA" sz="2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1” is equal to “</a:t>
                </a:r>
                <a14:m>
                  <m:oMath xmlns:m="http://schemas.openxmlformats.org/officeDocument/2006/math">
                    <m:r>
                      <a:rPr lang="en-CA" sz="2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1” (itself)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“Big” values become small</a:t>
                </a:r>
                <a:br>
                  <a:rPr lang="en-CA" sz="2200" dirty="0">
                    <a:sym typeface="Wingdings" panose="05000000000000000000" pitchFamily="2" charset="2"/>
                  </a:rPr>
                </a:br>
                <a:endParaRPr lang="en-CA" sz="2200" dirty="0">
                  <a:sym typeface="Wingdings" panose="05000000000000000000" pitchFamily="2" charset="2"/>
                </a:endParaRP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“Small” values become big</a:t>
                </a:r>
                <a:br>
                  <a:rPr lang="en-CA" sz="2200" dirty="0">
                    <a:sym typeface="Wingdings" panose="05000000000000000000" pitchFamily="2" charset="2"/>
                  </a:rPr>
                </a:br>
                <a:endParaRPr lang="en-CA" sz="2200" dirty="0">
                  <a:sym typeface="Wingdings" panose="05000000000000000000" pitchFamily="2" charset="2"/>
                </a:endParaRP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“positive” number stay positive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“negative” numbers stay negative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DF331-8472-4DBE-9DAB-F3723BD22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6003" y="792480"/>
                <a:ext cx="10108317" cy="5812506"/>
              </a:xfrm>
              <a:blipFill>
                <a:blip r:embed="rId4"/>
                <a:stretch>
                  <a:fillRect l="-784" t="-735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90731B-181F-48EE-AC66-A0E6B407E4B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8531448"/>
              </p:ext>
            </p:extLst>
          </p:nvPr>
        </p:nvGraphicFramePr>
        <p:xfrm>
          <a:off x="6176730" y="4765935"/>
          <a:ext cx="1625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800100" imgH="368300" progId="Equation.DSMT4">
                  <p:embed/>
                </p:oleObj>
              </mc:Choice>
              <mc:Fallback>
                <p:oleObj name="Equation" r:id="rId5" imgW="800100" imgH="368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90731B-181F-48EE-AC66-A0E6B407E4B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730" y="4765935"/>
                        <a:ext cx="1625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2D5D29-9EEA-4977-863B-9EAC6BE7999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0679728"/>
              </p:ext>
            </p:extLst>
          </p:nvPr>
        </p:nvGraphicFramePr>
        <p:xfrm>
          <a:off x="6198606" y="4026287"/>
          <a:ext cx="1489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800100" imgH="368300" progId="Equation.DSMT4">
                  <p:embed/>
                </p:oleObj>
              </mc:Choice>
              <mc:Fallback>
                <p:oleObj name="Equation" r:id="rId7" imgW="800100" imgH="3683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52D5D29-9EEA-4977-863B-9EAC6BE7999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606" y="4026287"/>
                        <a:ext cx="1489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5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B2C8F7-16DC-413E-BBAB-EACE7DF82AD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31750" y="285765"/>
            <a:ext cx="8435280" cy="558899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II) Properties of Reciprocal Functions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DDE6021-C6EB-467E-960E-5E9A62394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41913"/>
              </p:ext>
            </p:extLst>
          </p:nvPr>
        </p:nvGraphicFramePr>
        <p:xfrm>
          <a:off x="7102587" y="208393"/>
          <a:ext cx="13430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83947" imgH="418918" progId="Equation.DSMT4">
                  <p:embed/>
                </p:oleObj>
              </mc:Choice>
              <mc:Fallback>
                <p:oleObj name="Equation" r:id="rId3" imgW="583947" imgH="418918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ADDE6021-C6EB-467E-960E-5E9A62394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587" y="208393"/>
                        <a:ext cx="134302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766221-E771-41DF-87ED-1054DE42E480}"/>
              </a:ext>
            </a:extLst>
          </p:cNvPr>
          <p:cNvSpPr txBox="1">
            <a:spLocks/>
          </p:cNvSpPr>
          <p:nvPr/>
        </p:nvSpPr>
        <p:spPr>
          <a:xfrm>
            <a:off x="159026" y="1004870"/>
            <a:ext cx="11251096" cy="1651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reciprocal of a function is obtained by taking the original function, put in the denominator, and place a “1” in the numerator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54990D-1CF9-4E41-A107-CC372CA1445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25078970"/>
              </p:ext>
            </p:extLst>
          </p:nvPr>
        </p:nvGraphicFramePr>
        <p:xfrm>
          <a:off x="2652622" y="2291345"/>
          <a:ext cx="2592412" cy="5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016000" imgH="228600" progId="Equation.DSMT4">
                  <p:embed/>
                </p:oleObj>
              </mc:Choice>
              <mc:Fallback>
                <p:oleObj name="Equation" r:id="rId5" imgW="1016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D54990D-1CF9-4E41-A107-CC372CA1445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622" y="2291345"/>
                        <a:ext cx="2592412" cy="58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62CB01-8F0D-46C3-BBE7-2FBF02BFFB3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6713320"/>
              </p:ext>
            </p:extLst>
          </p:nvPr>
        </p:nvGraphicFramePr>
        <p:xfrm>
          <a:off x="1932542" y="3505319"/>
          <a:ext cx="3284934" cy="55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C62CB01-8F0D-46C3-BBE7-2FBF02BFFB3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542" y="3505319"/>
                        <a:ext cx="3284934" cy="553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4FAA360-518F-4374-9CF9-A40C8A835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07289"/>
              </p:ext>
            </p:extLst>
          </p:nvPr>
        </p:nvGraphicFramePr>
        <p:xfrm>
          <a:off x="6674864" y="2074863"/>
          <a:ext cx="16573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672840" imgH="368280" progId="Equation.DSMT4">
                  <p:embed/>
                </p:oleObj>
              </mc:Choice>
              <mc:Fallback>
                <p:oleObj name="Equation" r:id="rId9" imgW="672840" imgH="368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4FAA360-518F-4374-9CF9-A40C8A835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864" y="2074863"/>
                        <a:ext cx="1657350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BB86A6-52FA-41B3-9FEA-C2D9089B1D2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5781927"/>
              </p:ext>
            </p:extLst>
          </p:nvPr>
        </p:nvGraphicFramePr>
        <p:xfrm>
          <a:off x="6658836" y="3110429"/>
          <a:ext cx="2562282" cy="9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002960" imgH="368280" progId="Equation.DSMT4">
                  <p:embed/>
                </p:oleObj>
              </mc:Choice>
              <mc:Fallback>
                <p:oleObj name="Equation" r:id="rId11" imgW="1002960" imgH="3682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BBB86A6-52FA-41B3-9FEA-C2D9089B1D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836" y="3110429"/>
                        <a:ext cx="2562282" cy="93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5447A0-C2F9-4B95-A8BE-1BA1B2BE8C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2636" y="4945088"/>
            <a:ext cx="11378317" cy="892696"/>
          </a:xfrm>
        </p:spPr>
        <p:txBody>
          <a:bodyPr/>
          <a:lstStyle/>
          <a:p>
            <a:r>
              <a:rPr lang="en-CA" dirty="0"/>
              <a:t>When taking the reciprocal of a function, the “input” values “x” do not change, they stay the same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5180C1-37BE-43E9-B2BD-409AE2D68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344" y="5950928"/>
                <a:ext cx="11441927" cy="89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The output values “y” are “flipped”,  becomes the reciprocal,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5180C1-37BE-43E9-B2BD-409AE2D68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" y="5950928"/>
                <a:ext cx="11441927" cy="892696"/>
              </a:xfrm>
              <a:prstGeom prst="rect">
                <a:avLst/>
              </a:prstGeom>
              <a:blipFill>
                <a:blip r:embed="rId13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A8F32A1-82EF-4261-9949-BCC874CAC8C4}"/>
              </a:ext>
            </a:extLst>
          </p:cNvPr>
          <p:cNvSpPr txBox="1"/>
          <p:nvPr/>
        </p:nvSpPr>
        <p:spPr>
          <a:xfrm>
            <a:off x="1905918" y="1806766"/>
            <a:ext cx="321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Original Functions: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C48A3-8CCE-4D56-B66A-9017B9A5FEC9}"/>
              </a:ext>
            </a:extLst>
          </p:cNvPr>
          <p:cNvSpPr txBox="1"/>
          <p:nvPr/>
        </p:nvSpPr>
        <p:spPr>
          <a:xfrm>
            <a:off x="6079483" y="1749844"/>
            <a:ext cx="321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Reciprocal Functions: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EC3FE386-BAE6-4968-872A-410BD271D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22334"/>
              </p:ext>
            </p:extLst>
          </p:nvPr>
        </p:nvGraphicFramePr>
        <p:xfrm>
          <a:off x="3371161" y="4127023"/>
          <a:ext cx="1027399" cy="68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342720" imgH="228600" progId="Equation.DSMT4">
                  <p:embed/>
                </p:oleObj>
              </mc:Choice>
              <mc:Fallback>
                <p:oleObj name="Equation" r:id="rId14" imgW="342720" imgH="2286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EC3FE386-BAE6-4968-872A-410BD271D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161" y="4127023"/>
                        <a:ext cx="1027399" cy="685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C148ACC0-F279-402E-A413-F202912B6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45346"/>
              </p:ext>
            </p:extLst>
          </p:nvPr>
        </p:nvGraphicFramePr>
        <p:xfrm>
          <a:off x="7362768" y="4158811"/>
          <a:ext cx="10271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342720" imgH="241200" progId="Equation.DSMT4">
                  <p:embed/>
                </p:oleObj>
              </mc:Choice>
              <mc:Fallback>
                <p:oleObj name="Equation" r:id="rId16" imgW="342720" imgH="24120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C148ACC0-F279-402E-A413-F202912B6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768" y="4158811"/>
                        <a:ext cx="1027112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1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"/>
              </a:rPr>
              <a:t>www.BCMath.ca</a:t>
            </a:r>
            <a:r>
              <a:rPr lang="en-US" sz="1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2C71-1D2B-4EE4-A302-16EE6387CD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45" y="304137"/>
            <a:ext cx="11378316" cy="586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table of values on the left, fill in the table of values on the right</a:t>
            </a: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53A714F4-AD59-4092-B09D-3C11EA58B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02692"/>
              </p:ext>
            </p:extLst>
          </p:nvPr>
        </p:nvGraphicFramePr>
        <p:xfrm>
          <a:off x="2578576" y="2328911"/>
          <a:ext cx="14255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622300" imgH="1739900" progId="Equation.DSMT4">
                  <p:embed/>
                </p:oleObj>
              </mc:Choice>
              <mc:Fallback>
                <p:oleObj name="Equation" r:id="rId5" imgW="622300" imgH="173990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53A714F4-AD59-4092-B09D-3C11EA58B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576" y="2328911"/>
                        <a:ext cx="142557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B85BCFE5-5507-4113-8D55-718E9BA50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25462"/>
              </p:ext>
            </p:extLst>
          </p:nvPr>
        </p:nvGraphicFramePr>
        <p:xfrm>
          <a:off x="6657042" y="1865249"/>
          <a:ext cx="1484312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647700" imgH="1943100" progId="Equation.DSMT4">
                  <p:embed/>
                </p:oleObj>
              </mc:Choice>
              <mc:Fallback>
                <p:oleObj name="Equation" r:id="rId7" imgW="647700" imgH="194310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B85BCFE5-5507-4113-8D55-718E9BA50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042" y="1865249"/>
                        <a:ext cx="1484312" cy="444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30669E01-FBFF-4608-A1DA-BC7F805C3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43145"/>
              </p:ext>
            </p:extLst>
          </p:nvPr>
        </p:nvGraphicFramePr>
        <p:xfrm>
          <a:off x="3312000" y="3502075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203024" imgH="164957" progId="Equation.DSMT4">
                  <p:embed/>
                </p:oleObj>
              </mc:Choice>
              <mc:Fallback>
                <p:oleObj name="Equation" r:id="rId9" imgW="203024" imgH="164957" progId="Equation.DSMT4">
                  <p:embed/>
                  <p:pic>
                    <p:nvPicPr>
                      <p:cNvPr id="23" name="Object 5">
                        <a:extLst>
                          <a:ext uri="{FF2B5EF4-FFF2-40B4-BE49-F238E27FC236}">
                            <a16:creationId xmlns:a16="http://schemas.microsoft.com/office/drawing/2014/main" id="{30669E01-FBFF-4608-A1DA-BC7F805C3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000" y="3502075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109F1A9-BAFF-42F4-A66A-D1841C0BD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91243"/>
              </p:ext>
            </p:extLst>
          </p:nvPr>
        </p:nvGraphicFramePr>
        <p:xfrm>
          <a:off x="3381851" y="4054524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109F1A9-BAFF-42F4-A66A-D1841C0BD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851" y="4054524"/>
                        <a:ext cx="288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11512F7-7E35-43C7-8450-8FEE64828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81180"/>
              </p:ext>
            </p:extLst>
          </p:nvPr>
        </p:nvGraphicFramePr>
        <p:xfrm>
          <a:off x="3386613" y="4640311"/>
          <a:ext cx="231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101468" imgH="164885" progId="Equation.DSMT4">
                  <p:embed/>
                </p:oleObj>
              </mc:Choice>
              <mc:Fallback>
                <p:oleObj name="Equation" r:id="rId13" imgW="101468" imgH="164885" progId="Equation.DSMT4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11512F7-7E35-43C7-8450-8FEE64828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613" y="4640311"/>
                        <a:ext cx="2317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947ABCF8-6DC5-411D-811A-B452C36CB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29704"/>
              </p:ext>
            </p:extLst>
          </p:nvPr>
        </p:nvGraphicFramePr>
        <p:xfrm>
          <a:off x="3340576" y="5237212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947ABCF8-6DC5-411D-811A-B452C36CB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576" y="5237212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BC40CB4F-A364-4E8B-B07B-5CAE31A74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80222"/>
              </p:ext>
            </p:extLst>
          </p:nvPr>
        </p:nvGraphicFramePr>
        <p:xfrm>
          <a:off x="3354863" y="5757911"/>
          <a:ext cx="258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27" name="Object 9">
                        <a:extLst>
                          <a:ext uri="{FF2B5EF4-FFF2-40B4-BE49-F238E27FC236}">
                            <a16:creationId xmlns:a16="http://schemas.microsoft.com/office/drawing/2014/main" id="{BC40CB4F-A364-4E8B-B07B-5CAE31A74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863" y="5757911"/>
                        <a:ext cx="2587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5CF6369B-67CE-4419-8F20-C697B032E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75002"/>
              </p:ext>
            </p:extLst>
          </p:nvPr>
        </p:nvGraphicFramePr>
        <p:xfrm>
          <a:off x="7234892" y="3525774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9" imgW="203024" imgH="164957" progId="Equation.DSMT4">
                  <p:embed/>
                </p:oleObj>
              </mc:Choice>
              <mc:Fallback>
                <p:oleObj name="Equation" r:id="rId19" imgW="203024" imgH="164957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5CF6369B-67CE-4419-8F20-C697B032E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892" y="3525774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571B3C55-B9FF-4F5A-852E-E6EE52455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38439"/>
              </p:ext>
            </p:extLst>
          </p:nvPr>
        </p:nvGraphicFramePr>
        <p:xfrm>
          <a:off x="7199967" y="4035360"/>
          <a:ext cx="1466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1" imgW="736280" imgH="215806" progId="Equation.DSMT4">
                  <p:embed/>
                </p:oleObj>
              </mc:Choice>
              <mc:Fallback>
                <p:oleObj name="Equation" r:id="rId21" imgW="736280" imgH="215806" progId="Equation.DSMT4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571B3C55-B9FF-4F5A-852E-E6EE52455E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967" y="4035360"/>
                        <a:ext cx="14668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>
            <a:extLst>
              <a:ext uri="{FF2B5EF4-FFF2-40B4-BE49-F238E27FC236}">
                <a16:creationId xmlns:a16="http://schemas.microsoft.com/office/drawing/2014/main" id="{48B63625-CA69-4B80-9444-7786A98CB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65829"/>
              </p:ext>
            </p:extLst>
          </p:nvPr>
        </p:nvGraphicFramePr>
        <p:xfrm>
          <a:off x="7385705" y="4622736"/>
          <a:ext cx="23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3" imgW="101468" imgH="164885" progId="Equation.DSMT4">
                  <p:embed/>
                </p:oleObj>
              </mc:Choice>
              <mc:Fallback>
                <p:oleObj name="Equation" r:id="rId23" imgW="101468" imgH="164885" progId="Equation.DSMT4">
                  <p:embed/>
                  <p:pic>
                    <p:nvPicPr>
                      <p:cNvPr id="30" name="Object 12">
                        <a:extLst>
                          <a:ext uri="{FF2B5EF4-FFF2-40B4-BE49-F238E27FC236}">
                            <a16:creationId xmlns:a16="http://schemas.microsoft.com/office/drawing/2014/main" id="{48B63625-CA69-4B80-9444-7786A98CB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705" y="4622736"/>
                        <a:ext cx="23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75E21FD8-F647-4668-8A33-80A7702C5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38080"/>
              </p:ext>
            </p:extLst>
          </p:nvPr>
        </p:nvGraphicFramePr>
        <p:xfrm>
          <a:off x="7160279" y="5240274"/>
          <a:ext cx="577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5" imgW="253670" imgH="177569" progId="Equation.DSMT4">
                  <p:embed/>
                </p:oleObj>
              </mc:Choice>
              <mc:Fallback>
                <p:oleObj name="Equation" r:id="rId25" imgW="253670" imgH="177569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75E21FD8-F647-4668-8A33-80A7702C5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279" y="5240274"/>
                        <a:ext cx="577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>
            <a:extLst>
              <a:ext uri="{FF2B5EF4-FFF2-40B4-BE49-F238E27FC236}">
                <a16:creationId xmlns:a16="http://schemas.microsoft.com/office/drawing/2014/main" id="{303E2784-6969-4576-B787-254FFFFC3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38760"/>
              </p:ext>
            </p:extLst>
          </p:nvPr>
        </p:nvGraphicFramePr>
        <p:xfrm>
          <a:off x="7142817" y="5683185"/>
          <a:ext cx="7223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7" imgW="317362" imgH="228501" progId="Equation.DSMT4">
                  <p:embed/>
                </p:oleObj>
              </mc:Choice>
              <mc:Fallback>
                <p:oleObj name="Equation" r:id="rId27" imgW="317362" imgH="228501" progId="Equation.DSMT4">
                  <p:embed/>
                  <p:pic>
                    <p:nvPicPr>
                      <p:cNvPr id="32" name="Object 14">
                        <a:extLst>
                          <a:ext uri="{FF2B5EF4-FFF2-40B4-BE49-F238E27FC236}">
                            <a16:creationId xmlns:a16="http://schemas.microsoft.com/office/drawing/2014/main" id="{303E2784-6969-4576-B787-254FFFFC3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817" y="5683185"/>
                        <a:ext cx="7223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C6F42B-0AFE-4131-8D08-31B98D42E40F}"/>
              </a:ext>
            </a:extLst>
          </p:cNvPr>
          <p:cNvSpPr txBox="1"/>
          <p:nvPr/>
        </p:nvSpPr>
        <p:spPr>
          <a:xfrm>
            <a:off x="1838227" y="810705"/>
            <a:ext cx="28940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Linear Function: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F7BFA4-F40A-4E02-80B8-ABE2AE11DC18}"/>
              </a:ext>
            </a:extLst>
          </p:cNvPr>
          <p:cNvSpPr txBox="1"/>
          <p:nvPr/>
        </p:nvSpPr>
        <p:spPr>
          <a:xfrm>
            <a:off x="5148607" y="774569"/>
            <a:ext cx="49380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Reciprocal of Linear Function:</a:t>
            </a:r>
          </a:p>
        </p:txBody>
      </p: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87462A53-A33C-44E9-A02B-4F930794B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47656"/>
              </p:ext>
            </p:extLst>
          </p:nvPr>
        </p:nvGraphicFramePr>
        <p:xfrm>
          <a:off x="2745214" y="1287856"/>
          <a:ext cx="901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29" imgW="393480" imgH="253800" progId="Equation.DSMT4">
                  <p:embed/>
                </p:oleObj>
              </mc:Choice>
              <mc:Fallback>
                <p:oleObj name="Equation" r:id="rId29" imgW="393480" imgH="253800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87462A53-A33C-44E9-A02B-4F930794B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214" y="1287856"/>
                        <a:ext cx="9017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348249C3-9804-485A-AE5B-E6CA0436E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69211"/>
              </p:ext>
            </p:extLst>
          </p:nvPr>
        </p:nvGraphicFramePr>
        <p:xfrm>
          <a:off x="7054883" y="1284271"/>
          <a:ext cx="90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1" imgW="393480" imgH="266400" progId="Equation.DSMT4">
                  <p:embed/>
                </p:oleObj>
              </mc:Choice>
              <mc:Fallback>
                <p:oleObj name="Equation" r:id="rId31" imgW="393480" imgH="266400" progId="Equation.DSMT4">
                  <p:embed/>
                  <p:pic>
                    <p:nvPicPr>
                      <p:cNvPr id="35" name="Object 2">
                        <a:extLst>
                          <a:ext uri="{FF2B5EF4-FFF2-40B4-BE49-F238E27FC236}">
                            <a16:creationId xmlns:a16="http://schemas.microsoft.com/office/drawing/2014/main" id="{348249C3-9804-485A-AE5B-E6CA0436E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83" y="1284271"/>
                        <a:ext cx="901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35" y="150385"/>
            <a:ext cx="817810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iii) Steps Graphing Reciprocal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473" y="735717"/>
            <a:ext cx="11036411" cy="857250"/>
          </a:xfrm>
        </p:spPr>
        <p:txBody>
          <a:bodyPr/>
          <a:lstStyle/>
          <a:p>
            <a:pPr eaLnBrk="1" hangingPunct="1"/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Graph the function in your denominator, if the graph of the function is provided, you can skip this step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6933"/>
              </p:ext>
            </p:extLst>
          </p:nvPr>
        </p:nvGraphicFramePr>
        <p:xfrm>
          <a:off x="8651753" y="-32849"/>
          <a:ext cx="14430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685800" imgH="482600" progId="Equation.DSMT4">
                  <p:embed/>
                </p:oleObj>
              </mc:Choice>
              <mc:Fallback>
                <p:oleObj name="Equation" r:id="rId4" imgW="685800" imgH="4826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53" y="-32849"/>
                        <a:ext cx="144303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150977" y="1672379"/>
                <a:ext cx="10559332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/>
                </a:pPr>
                <a:r>
                  <a:rPr lang="en-CA" sz="2400" dirty="0"/>
                  <a:t>2</a:t>
                </a:r>
                <a:r>
                  <a:rPr lang="en-CA" sz="2400" baseline="30000" dirty="0"/>
                  <a:t>nd</a:t>
                </a:r>
                <a:r>
                  <a:rPr lang="en-CA" sz="2400" dirty="0"/>
                  <a:t>: Look for the “x” intercepts in your graph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CA" sz="2400" dirty="0"/>
                  <a:t> , these points will become vertical asymptotes: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77" y="1672379"/>
                <a:ext cx="10559332" cy="857250"/>
              </a:xfrm>
              <a:prstGeom prst="rect">
                <a:avLst/>
              </a:prstGeom>
              <a:blipFill>
                <a:blip r:embed="rId6"/>
                <a:stretch>
                  <a:fillRect l="-289" t="-5674" b="-120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91E7639-2607-4301-8AD6-5CB41A432D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8124" y="2573924"/>
                <a:ext cx="10559332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/>
                </a:pPr>
                <a:r>
                  <a:rPr lang="en-US" sz="2400" dirty="0"/>
                  <a:t>3</a:t>
                </a:r>
                <a:r>
                  <a:rPr lang="en-US" sz="2400" baseline="30000" dirty="0"/>
                  <a:t>rd</a:t>
                </a:r>
                <a:r>
                  <a:rPr lang="en-US" sz="2400" dirty="0"/>
                  <a:t>: Look for “invariant points”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,−1)</m:t>
                    </m:r>
                  </m:oMath>
                </a14:m>
                <a:r>
                  <a:rPr lang="en-US" sz="2400" dirty="0"/>
                  <a:t>, these are points that don’t change because the Y-coordinate is 1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400" dirty="0"/>
                  <a:t>. 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91E7639-2607-4301-8AD6-5CB41A432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4" y="2573924"/>
                <a:ext cx="10559332" cy="857250"/>
              </a:xfrm>
              <a:prstGeom prst="rect">
                <a:avLst/>
              </a:prstGeom>
              <a:blipFill>
                <a:blip r:embed="rId7"/>
                <a:stretch>
                  <a:fillRect l="-289" t="-5674" b="-120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1AD8E57-64AE-4829-9646-9B3FB6683BDC}"/>
              </a:ext>
            </a:extLst>
          </p:cNvPr>
          <p:cNvSpPr txBox="1">
            <a:spLocks/>
          </p:cNvSpPr>
          <p:nvPr/>
        </p:nvSpPr>
        <p:spPr bwMode="auto">
          <a:xfrm>
            <a:off x="169338" y="3508519"/>
            <a:ext cx="1055933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400" dirty="0"/>
              <a:t>The invariant points [common points] are points on the graph where both the function and the reciprocal function will intersect each other</a:t>
            </a:r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1B06CAA-C885-451A-A88B-5C612E1198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0552" y="4443114"/>
                <a:ext cx="10559332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/>
                </a:pPr>
                <a:r>
                  <a:rPr lang="en-US" sz="2400" dirty="0"/>
                  <a:t>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Pick some points near the x-axis, the reciprocal of these points will be far from the x-axis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ie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,0.05)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,20)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1B06CAA-C885-451A-A88B-5C612E11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52" y="4443114"/>
                <a:ext cx="10559332" cy="857250"/>
              </a:xfrm>
              <a:prstGeom prst="rect">
                <a:avLst/>
              </a:prstGeom>
              <a:blipFill>
                <a:blip r:embed="rId8"/>
                <a:stretch>
                  <a:fillRect l="-289" t="-5714" b="-1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07E1AAE-375A-4BCB-86D4-5F7BCD3238CD}"/>
              </a:ext>
            </a:extLst>
          </p:cNvPr>
          <p:cNvSpPr txBox="1">
            <a:spLocks/>
          </p:cNvSpPr>
          <p:nvPr/>
        </p:nvSpPr>
        <p:spPr bwMode="auto">
          <a:xfrm>
            <a:off x="256036" y="5344660"/>
            <a:ext cx="11236792" cy="5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400" dirty="0"/>
              <a:t>Likewise, points far from the x-axis will become very close to the x-axis</a:t>
            </a:r>
            <a:endParaRPr lang="en-CA" sz="2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9292C8D-48D2-47BC-972F-01C347B0577F}"/>
              </a:ext>
            </a:extLst>
          </p:cNvPr>
          <p:cNvSpPr txBox="1">
            <a:spLocks/>
          </p:cNvSpPr>
          <p:nvPr/>
        </p:nvSpPr>
        <p:spPr bwMode="auto">
          <a:xfrm>
            <a:off x="254199" y="5816549"/>
            <a:ext cx="11236792" cy="5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400" dirty="0"/>
              <a:t>Keep in mind: If graph is positive, reciprocal also positive</a:t>
            </a:r>
            <a:endParaRPr lang="en-CA" sz="24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53CD7E8-5222-4089-8C18-FBEBC36A7018}"/>
              </a:ext>
            </a:extLst>
          </p:cNvPr>
          <p:cNvSpPr txBox="1">
            <a:spLocks/>
          </p:cNvSpPr>
          <p:nvPr/>
        </p:nvSpPr>
        <p:spPr bwMode="auto">
          <a:xfrm>
            <a:off x="2557120" y="6295387"/>
            <a:ext cx="6865175" cy="5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400" dirty="0"/>
              <a:t>If graph is negative, reciprocal also negative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417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274638"/>
            <a:ext cx="11330608" cy="919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Practice: Given the following graph, draw the reciprocal function</a:t>
            </a:r>
          </a:p>
        </p:txBody>
      </p:sp>
      <p:grpSp>
        <p:nvGrpSpPr>
          <p:cNvPr id="13315" name="Group 104"/>
          <p:cNvGrpSpPr>
            <a:grpSpLocks noChangeAspect="1"/>
          </p:cNvGrpSpPr>
          <p:nvPr/>
        </p:nvGrpSpPr>
        <p:grpSpPr bwMode="auto">
          <a:xfrm>
            <a:off x="1784351" y="1276350"/>
            <a:ext cx="4754563" cy="5316538"/>
            <a:chOff x="164" y="804"/>
            <a:chExt cx="2995" cy="3349"/>
          </a:xfrm>
        </p:grpSpPr>
        <p:sp>
          <p:nvSpPr>
            <p:cNvPr id="13345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6" name="Rectangle 105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9" name="Line 108"/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0" name="Line 109"/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1" name="Line 110"/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2" name="Line 111"/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3" name="Line 112"/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4" name="Line 113"/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5" name="Line 114"/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6" name="Line 115"/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7" name="Line 116"/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8" name="Line 117"/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9" name="Line 118"/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0" name="Line 119"/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1" name="Line 120"/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2" name="Line 121"/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3" name="Line 122"/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4" name="Line 123"/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5" name="Line 124"/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6" name="Line 125"/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7" name="Line 126"/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8" name="Line 127"/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9" name="Line 128"/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0" name="Line 129"/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1" name="Line 130"/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2" name="Line 131"/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3" name="Line 132"/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4" name="Line 133"/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5" name="Line 134"/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6" name="Line 135"/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7" name="Line 136"/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8" name="Line 137"/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9" name="Line 138"/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0" name="Line 139"/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1" name="Line 140"/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2" name="Line 141"/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3" name="Line 142"/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4" name="Line 143"/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5" name="Line 144"/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6" name="Line 145"/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7" name="Line 146"/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8" name="Line 147"/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9" name="Line 148"/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0" name="Line 149"/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1" name="Rectangle 150"/>
            <p:cNvSpPr>
              <a:spLocks noChangeArrowheads="1"/>
            </p:cNvSpPr>
            <p:nvPr/>
          </p:nvSpPr>
          <p:spPr bwMode="auto">
            <a:xfrm>
              <a:off x="3042" y="2270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392" name="Freeform 151"/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3" name="Line 152"/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4" name="Line 153"/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5" name="Line 154"/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6" name="Line 155"/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7" name="Rectangle 156"/>
            <p:cNvSpPr>
              <a:spLocks noChangeArrowheads="1"/>
            </p:cNvSpPr>
            <p:nvPr/>
          </p:nvSpPr>
          <p:spPr bwMode="auto">
            <a:xfrm>
              <a:off x="1722" y="804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3398" name="Freeform 157"/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9" name="Rectangle 158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0" name="Line 159"/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1" name="Rectangle 160"/>
            <p:cNvSpPr>
              <a:spLocks noChangeArrowheads="1"/>
            </p:cNvSpPr>
            <p:nvPr/>
          </p:nvSpPr>
          <p:spPr bwMode="auto">
            <a:xfrm>
              <a:off x="356" y="251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2" name="Rectangle 161"/>
            <p:cNvSpPr>
              <a:spLocks noChangeArrowheads="1"/>
            </p:cNvSpPr>
            <p:nvPr/>
          </p:nvSpPr>
          <p:spPr bwMode="auto">
            <a:xfrm>
              <a:off x="1677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3403" name="Line 162"/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4" name="Rectangle 163"/>
            <p:cNvSpPr>
              <a:spLocks noChangeArrowheads="1"/>
            </p:cNvSpPr>
            <p:nvPr/>
          </p:nvSpPr>
          <p:spPr bwMode="auto">
            <a:xfrm>
              <a:off x="2906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5" name="Rectangle 164"/>
            <p:cNvSpPr>
              <a:spLocks noChangeArrowheads="1"/>
            </p:cNvSpPr>
            <p:nvPr/>
          </p:nvSpPr>
          <p:spPr bwMode="auto">
            <a:xfrm>
              <a:off x="1503" y="379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6" name="Line 165"/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7" name="Rectangle 166"/>
            <p:cNvSpPr>
              <a:spLocks noChangeArrowheads="1"/>
            </p:cNvSpPr>
            <p:nvPr/>
          </p:nvSpPr>
          <p:spPr bwMode="auto">
            <a:xfrm>
              <a:off x="1567" y="1022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8" name="Line 167"/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9" name="Rectangle 172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6" name="Freeform 168"/>
          <p:cNvSpPr>
            <a:spLocks/>
          </p:cNvSpPr>
          <p:nvPr/>
        </p:nvSpPr>
        <p:spPr bwMode="auto">
          <a:xfrm flipV="1">
            <a:off x="1797051" y="3057525"/>
            <a:ext cx="4735513" cy="2641600"/>
          </a:xfrm>
          <a:custGeom>
            <a:avLst/>
            <a:gdLst>
              <a:gd name="T0" fmla="*/ 2147483647 w 791"/>
              <a:gd name="T1" fmla="*/ 2147483647 h 381"/>
              <a:gd name="T2" fmla="*/ 2147483647 w 791"/>
              <a:gd name="T3" fmla="*/ 2147483647 h 381"/>
              <a:gd name="T4" fmla="*/ 2147483647 w 791"/>
              <a:gd name="T5" fmla="*/ 2147483647 h 381"/>
              <a:gd name="T6" fmla="*/ 2147483647 w 791"/>
              <a:gd name="T7" fmla="*/ 2147483647 h 381"/>
              <a:gd name="T8" fmla="*/ 2147483647 w 791"/>
              <a:gd name="T9" fmla="*/ 2147483647 h 381"/>
              <a:gd name="T10" fmla="*/ 2147483647 w 791"/>
              <a:gd name="T11" fmla="*/ 2147483647 h 381"/>
              <a:gd name="T12" fmla="*/ 2147483647 w 791"/>
              <a:gd name="T13" fmla="*/ 2147483647 h 381"/>
              <a:gd name="T14" fmla="*/ 2147483647 w 791"/>
              <a:gd name="T15" fmla="*/ 2147483647 h 381"/>
              <a:gd name="T16" fmla="*/ 2147483647 w 791"/>
              <a:gd name="T17" fmla="*/ 2147483647 h 381"/>
              <a:gd name="T18" fmla="*/ 2147483647 w 791"/>
              <a:gd name="T19" fmla="*/ 2147483647 h 381"/>
              <a:gd name="T20" fmla="*/ 2147483647 w 791"/>
              <a:gd name="T21" fmla="*/ 2147483647 h 381"/>
              <a:gd name="T22" fmla="*/ 2147483647 w 791"/>
              <a:gd name="T23" fmla="*/ 2147483647 h 381"/>
              <a:gd name="T24" fmla="*/ 2147483647 w 791"/>
              <a:gd name="T25" fmla="*/ 2147483647 h 381"/>
              <a:gd name="T26" fmla="*/ 2147483647 w 791"/>
              <a:gd name="T27" fmla="*/ 2147483647 h 381"/>
              <a:gd name="T28" fmla="*/ 2147483647 w 791"/>
              <a:gd name="T29" fmla="*/ 2147483647 h 381"/>
              <a:gd name="T30" fmla="*/ 2147483647 w 791"/>
              <a:gd name="T31" fmla="*/ 2147483647 h 381"/>
              <a:gd name="T32" fmla="*/ 2147483647 w 791"/>
              <a:gd name="T33" fmla="*/ 2147483647 h 381"/>
              <a:gd name="T34" fmla="*/ 2147483647 w 791"/>
              <a:gd name="T35" fmla="*/ 2147483647 h 381"/>
              <a:gd name="T36" fmla="*/ 2147483647 w 791"/>
              <a:gd name="T37" fmla="*/ 2147483647 h 381"/>
              <a:gd name="T38" fmla="*/ 2147483647 w 791"/>
              <a:gd name="T39" fmla="*/ 2147483647 h 381"/>
              <a:gd name="T40" fmla="*/ 2147483647 w 791"/>
              <a:gd name="T41" fmla="*/ 2147483647 h 381"/>
              <a:gd name="T42" fmla="*/ 2147483647 w 791"/>
              <a:gd name="T43" fmla="*/ 2147483647 h 381"/>
              <a:gd name="T44" fmla="*/ 2147483647 w 791"/>
              <a:gd name="T45" fmla="*/ 2147483647 h 381"/>
              <a:gd name="T46" fmla="*/ 2147483647 w 791"/>
              <a:gd name="T47" fmla="*/ 2147483647 h 381"/>
              <a:gd name="T48" fmla="*/ 2147483647 w 791"/>
              <a:gd name="T49" fmla="*/ 2147483647 h 381"/>
              <a:gd name="T50" fmla="*/ 2147483647 w 791"/>
              <a:gd name="T51" fmla="*/ 2147483647 h 381"/>
              <a:gd name="T52" fmla="*/ 2147483647 w 791"/>
              <a:gd name="T53" fmla="*/ 2147483647 h 381"/>
              <a:gd name="T54" fmla="*/ 2147483647 w 791"/>
              <a:gd name="T55" fmla="*/ 2147483647 h 381"/>
              <a:gd name="T56" fmla="*/ 2147483647 w 791"/>
              <a:gd name="T57" fmla="*/ 2147483647 h 381"/>
              <a:gd name="T58" fmla="*/ 2147483647 w 791"/>
              <a:gd name="T59" fmla="*/ 2147483647 h 381"/>
              <a:gd name="T60" fmla="*/ 2147483647 w 791"/>
              <a:gd name="T61" fmla="*/ 2147483647 h 381"/>
              <a:gd name="T62" fmla="*/ 2147483647 w 791"/>
              <a:gd name="T63" fmla="*/ 2147483647 h 381"/>
              <a:gd name="T64" fmla="*/ 2147483647 w 791"/>
              <a:gd name="T65" fmla="*/ 2147483647 h 381"/>
              <a:gd name="T66" fmla="*/ 2147483647 w 791"/>
              <a:gd name="T67" fmla="*/ 2147483647 h 381"/>
              <a:gd name="T68" fmla="*/ 2147483647 w 791"/>
              <a:gd name="T69" fmla="*/ 2147483647 h 381"/>
              <a:gd name="T70" fmla="*/ 2147483647 w 791"/>
              <a:gd name="T71" fmla="*/ 2147483647 h 381"/>
              <a:gd name="T72" fmla="*/ 2147483647 w 791"/>
              <a:gd name="T73" fmla="*/ 2147483647 h 381"/>
              <a:gd name="T74" fmla="*/ 2147483647 w 791"/>
              <a:gd name="T75" fmla="*/ 2147483647 h 381"/>
              <a:gd name="T76" fmla="*/ 2147483647 w 791"/>
              <a:gd name="T77" fmla="*/ 2147483647 h 381"/>
              <a:gd name="T78" fmla="*/ 2147483647 w 791"/>
              <a:gd name="T79" fmla="*/ 2147483647 h 381"/>
              <a:gd name="T80" fmla="*/ 2147483647 w 791"/>
              <a:gd name="T81" fmla="*/ 2147483647 h 381"/>
              <a:gd name="T82" fmla="*/ 2147483647 w 791"/>
              <a:gd name="T83" fmla="*/ 2147483647 h 381"/>
              <a:gd name="T84" fmla="*/ 2147483647 w 791"/>
              <a:gd name="T85" fmla="*/ 2147483647 h 381"/>
              <a:gd name="T86" fmla="*/ 2147483647 w 791"/>
              <a:gd name="T87" fmla="*/ 2147483647 h 381"/>
              <a:gd name="T88" fmla="*/ 2147483647 w 791"/>
              <a:gd name="T89" fmla="*/ 2147483647 h 381"/>
              <a:gd name="T90" fmla="*/ 2147483647 w 791"/>
              <a:gd name="T91" fmla="*/ 2147483647 h 381"/>
              <a:gd name="T92" fmla="*/ 2147483647 w 791"/>
              <a:gd name="T93" fmla="*/ 2147483647 h 381"/>
              <a:gd name="T94" fmla="*/ 2147483647 w 791"/>
              <a:gd name="T95" fmla="*/ 2147483647 h 381"/>
              <a:gd name="T96" fmla="*/ 2147483647 w 791"/>
              <a:gd name="T97" fmla="*/ 2147483647 h 381"/>
              <a:gd name="T98" fmla="*/ 2147483647 w 791"/>
              <a:gd name="T99" fmla="*/ 2147483647 h 381"/>
              <a:gd name="T100" fmla="*/ 2147483647 w 791"/>
              <a:gd name="T101" fmla="*/ 2147483647 h 381"/>
              <a:gd name="T102" fmla="*/ 2147483647 w 791"/>
              <a:gd name="T103" fmla="*/ 2147483647 h 381"/>
              <a:gd name="T104" fmla="*/ 2147483647 w 791"/>
              <a:gd name="T105" fmla="*/ 2147483647 h 381"/>
              <a:gd name="T106" fmla="*/ 2147483647 w 791"/>
              <a:gd name="T107" fmla="*/ 2147483647 h 381"/>
              <a:gd name="T108" fmla="*/ 2147483647 w 791"/>
              <a:gd name="T109" fmla="*/ 2147483647 h 381"/>
              <a:gd name="T110" fmla="*/ 2147483647 w 791"/>
              <a:gd name="T111" fmla="*/ 2147483647 h 3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1"/>
              <a:gd name="T169" fmla="*/ 0 h 381"/>
              <a:gd name="T170" fmla="*/ 791 w 791"/>
              <a:gd name="T171" fmla="*/ 381 h 3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1" h="381">
                <a:moveTo>
                  <a:pt x="0" y="381"/>
                </a:moveTo>
                <a:lnTo>
                  <a:pt x="2" y="380"/>
                </a:lnTo>
                <a:lnTo>
                  <a:pt x="4" y="379"/>
                </a:lnTo>
                <a:lnTo>
                  <a:pt x="6" y="378"/>
                </a:lnTo>
                <a:lnTo>
                  <a:pt x="8" y="377"/>
                </a:lnTo>
                <a:lnTo>
                  <a:pt x="10" y="376"/>
                </a:lnTo>
                <a:lnTo>
                  <a:pt x="12" y="375"/>
                </a:lnTo>
                <a:lnTo>
                  <a:pt x="14" y="374"/>
                </a:lnTo>
                <a:lnTo>
                  <a:pt x="16" y="373"/>
                </a:lnTo>
                <a:lnTo>
                  <a:pt x="18" y="372"/>
                </a:lnTo>
                <a:lnTo>
                  <a:pt x="20" y="371"/>
                </a:lnTo>
                <a:lnTo>
                  <a:pt x="22" y="370"/>
                </a:lnTo>
                <a:lnTo>
                  <a:pt x="24" y="369"/>
                </a:lnTo>
                <a:lnTo>
                  <a:pt x="26" y="368"/>
                </a:lnTo>
                <a:lnTo>
                  <a:pt x="28" y="367"/>
                </a:lnTo>
                <a:lnTo>
                  <a:pt x="30" y="367"/>
                </a:lnTo>
                <a:lnTo>
                  <a:pt x="32" y="366"/>
                </a:lnTo>
                <a:lnTo>
                  <a:pt x="34" y="365"/>
                </a:lnTo>
                <a:lnTo>
                  <a:pt x="36" y="364"/>
                </a:lnTo>
                <a:lnTo>
                  <a:pt x="38" y="363"/>
                </a:lnTo>
                <a:lnTo>
                  <a:pt x="40" y="362"/>
                </a:lnTo>
                <a:lnTo>
                  <a:pt x="42" y="361"/>
                </a:lnTo>
                <a:lnTo>
                  <a:pt x="44" y="360"/>
                </a:lnTo>
                <a:lnTo>
                  <a:pt x="46" y="359"/>
                </a:lnTo>
                <a:lnTo>
                  <a:pt x="48" y="358"/>
                </a:lnTo>
                <a:lnTo>
                  <a:pt x="50" y="357"/>
                </a:lnTo>
                <a:lnTo>
                  <a:pt x="52" y="356"/>
                </a:lnTo>
                <a:lnTo>
                  <a:pt x="54" y="355"/>
                </a:lnTo>
                <a:lnTo>
                  <a:pt x="56" y="354"/>
                </a:lnTo>
                <a:lnTo>
                  <a:pt x="58" y="353"/>
                </a:lnTo>
                <a:lnTo>
                  <a:pt x="60" y="352"/>
                </a:lnTo>
                <a:lnTo>
                  <a:pt x="62" y="351"/>
                </a:lnTo>
                <a:lnTo>
                  <a:pt x="64" y="350"/>
                </a:lnTo>
                <a:lnTo>
                  <a:pt x="66" y="349"/>
                </a:lnTo>
                <a:lnTo>
                  <a:pt x="68" y="348"/>
                </a:lnTo>
                <a:lnTo>
                  <a:pt x="70" y="347"/>
                </a:lnTo>
                <a:lnTo>
                  <a:pt x="72" y="346"/>
                </a:lnTo>
                <a:lnTo>
                  <a:pt x="74" y="345"/>
                </a:lnTo>
                <a:lnTo>
                  <a:pt x="76" y="344"/>
                </a:lnTo>
                <a:lnTo>
                  <a:pt x="78" y="343"/>
                </a:lnTo>
                <a:lnTo>
                  <a:pt x="80" y="342"/>
                </a:lnTo>
                <a:lnTo>
                  <a:pt x="82" y="341"/>
                </a:lnTo>
                <a:lnTo>
                  <a:pt x="84" y="340"/>
                </a:lnTo>
                <a:lnTo>
                  <a:pt x="86" y="340"/>
                </a:lnTo>
                <a:lnTo>
                  <a:pt x="88" y="339"/>
                </a:lnTo>
                <a:lnTo>
                  <a:pt x="90" y="338"/>
                </a:lnTo>
                <a:lnTo>
                  <a:pt x="92" y="337"/>
                </a:lnTo>
                <a:lnTo>
                  <a:pt x="94" y="336"/>
                </a:lnTo>
                <a:lnTo>
                  <a:pt x="96" y="335"/>
                </a:lnTo>
                <a:lnTo>
                  <a:pt x="98" y="334"/>
                </a:lnTo>
                <a:lnTo>
                  <a:pt x="100" y="333"/>
                </a:lnTo>
                <a:lnTo>
                  <a:pt x="102" y="332"/>
                </a:lnTo>
                <a:lnTo>
                  <a:pt x="104" y="331"/>
                </a:lnTo>
                <a:lnTo>
                  <a:pt x="106" y="330"/>
                </a:lnTo>
                <a:lnTo>
                  <a:pt x="108" y="329"/>
                </a:lnTo>
                <a:lnTo>
                  <a:pt x="110" y="328"/>
                </a:lnTo>
                <a:lnTo>
                  <a:pt x="112" y="327"/>
                </a:lnTo>
                <a:lnTo>
                  <a:pt x="114" y="326"/>
                </a:lnTo>
                <a:lnTo>
                  <a:pt x="116" y="325"/>
                </a:lnTo>
                <a:lnTo>
                  <a:pt x="118" y="324"/>
                </a:lnTo>
                <a:lnTo>
                  <a:pt x="120" y="323"/>
                </a:lnTo>
                <a:lnTo>
                  <a:pt x="122" y="322"/>
                </a:lnTo>
                <a:lnTo>
                  <a:pt x="124" y="321"/>
                </a:lnTo>
                <a:lnTo>
                  <a:pt x="126" y="320"/>
                </a:lnTo>
                <a:lnTo>
                  <a:pt x="128" y="319"/>
                </a:lnTo>
                <a:lnTo>
                  <a:pt x="130" y="318"/>
                </a:lnTo>
                <a:lnTo>
                  <a:pt x="132" y="317"/>
                </a:lnTo>
                <a:lnTo>
                  <a:pt x="134" y="316"/>
                </a:lnTo>
                <a:lnTo>
                  <a:pt x="136" y="315"/>
                </a:lnTo>
                <a:lnTo>
                  <a:pt x="138" y="314"/>
                </a:lnTo>
                <a:lnTo>
                  <a:pt x="140" y="313"/>
                </a:lnTo>
                <a:lnTo>
                  <a:pt x="142" y="313"/>
                </a:lnTo>
                <a:lnTo>
                  <a:pt x="144" y="312"/>
                </a:lnTo>
                <a:lnTo>
                  <a:pt x="146" y="311"/>
                </a:lnTo>
                <a:lnTo>
                  <a:pt x="148" y="310"/>
                </a:lnTo>
                <a:lnTo>
                  <a:pt x="150" y="309"/>
                </a:lnTo>
                <a:lnTo>
                  <a:pt x="152" y="308"/>
                </a:lnTo>
                <a:lnTo>
                  <a:pt x="154" y="307"/>
                </a:lnTo>
                <a:lnTo>
                  <a:pt x="156" y="306"/>
                </a:lnTo>
                <a:lnTo>
                  <a:pt x="158" y="305"/>
                </a:lnTo>
                <a:lnTo>
                  <a:pt x="160" y="304"/>
                </a:lnTo>
                <a:lnTo>
                  <a:pt x="162" y="303"/>
                </a:lnTo>
                <a:lnTo>
                  <a:pt x="164" y="302"/>
                </a:lnTo>
                <a:lnTo>
                  <a:pt x="166" y="301"/>
                </a:lnTo>
                <a:lnTo>
                  <a:pt x="168" y="300"/>
                </a:lnTo>
                <a:lnTo>
                  <a:pt x="170" y="299"/>
                </a:lnTo>
                <a:lnTo>
                  <a:pt x="172" y="298"/>
                </a:lnTo>
                <a:lnTo>
                  <a:pt x="174" y="297"/>
                </a:lnTo>
                <a:lnTo>
                  <a:pt x="176" y="296"/>
                </a:lnTo>
                <a:lnTo>
                  <a:pt x="178" y="295"/>
                </a:lnTo>
                <a:lnTo>
                  <a:pt x="180" y="294"/>
                </a:lnTo>
                <a:lnTo>
                  <a:pt x="182" y="293"/>
                </a:lnTo>
                <a:lnTo>
                  <a:pt x="184" y="292"/>
                </a:lnTo>
                <a:lnTo>
                  <a:pt x="186" y="291"/>
                </a:lnTo>
                <a:lnTo>
                  <a:pt x="188" y="290"/>
                </a:lnTo>
                <a:lnTo>
                  <a:pt x="190" y="289"/>
                </a:lnTo>
                <a:lnTo>
                  <a:pt x="192" y="288"/>
                </a:lnTo>
                <a:lnTo>
                  <a:pt x="194" y="287"/>
                </a:lnTo>
                <a:lnTo>
                  <a:pt x="196" y="286"/>
                </a:lnTo>
                <a:lnTo>
                  <a:pt x="198" y="286"/>
                </a:lnTo>
                <a:lnTo>
                  <a:pt x="200" y="285"/>
                </a:lnTo>
                <a:lnTo>
                  <a:pt x="202" y="284"/>
                </a:lnTo>
                <a:lnTo>
                  <a:pt x="204" y="283"/>
                </a:lnTo>
                <a:lnTo>
                  <a:pt x="206" y="282"/>
                </a:lnTo>
                <a:lnTo>
                  <a:pt x="208" y="281"/>
                </a:lnTo>
                <a:lnTo>
                  <a:pt x="210" y="280"/>
                </a:lnTo>
                <a:lnTo>
                  <a:pt x="212" y="279"/>
                </a:lnTo>
                <a:lnTo>
                  <a:pt x="214" y="278"/>
                </a:lnTo>
                <a:lnTo>
                  <a:pt x="216" y="277"/>
                </a:lnTo>
                <a:lnTo>
                  <a:pt x="218" y="276"/>
                </a:lnTo>
                <a:lnTo>
                  <a:pt x="220" y="275"/>
                </a:lnTo>
                <a:lnTo>
                  <a:pt x="222" y="274"/>
                </a:lnTo>
                <a:lnTo>
                  <a:pt x="224" y="273"/>
                </a:lnTo>
                <a:lnTo>
                  <a:pt x="226" y="272"/>
                </a:lnTo>
                <a:lnTo>
                  <a:pt x="228" y="271"/>
                </a:lnTo>
                <a:lnTo>
                  <a:pt x="230" y="270"/>
                </a:lnTo>
                <a:lnTo>
                  <a:pt x="232" y="269"/>
                </a:lnTo>
                <a:lnTo>
                  <a:pt x="234" y="268"/>
                </a:lnTo>
                <a:lnTo>
                  <a:pt x="236" y="267"/>
                </a:lnTo>
                <a:lnTo>
                  <a:pt x="238" y="266"/>
                </a:lnTo>
                <a:lnTo>
                  <a:pt x="240" y="265"/>
                </a:lnTo>
                <a:lnTo>
                  <a:pt x="242" y="264"/>
                </a:lnTo>
                <a:lnTo>
                  <a:pt x="244" y="263"/>
                </a:lnTo>
                <a:lnTo>
                  <a:pt x="246" y="262"/>
                </a:lnTo>
                <a:lnTo>
                  <a:pt x="248" y="261"/>
                </a:lnTo>
                <a:lnTo>
                  <a:pt x="250" y="260"/>
                </a:lnTo>
                <a:lnTo>
                  <a:pt x="252" y="259"/>
                </a:lnTo>
                <a:lnTo>
                  <a:pt x="254" y="259"/>
                </a:lnTo>
                <a:lnTo>
                  <a:pt x="256" y="258"/>
                </a:lnTo>
                <a:lnTo>
                  <a:pt x="258" y="257"/>
                </a:lnTo>
                <a:lnTo>
                  <a:pt x="260" y="256"/>
                </a:lnTo>
                <a:lnTo>
                  <a:pt x="262" y="255"/>
                </a:lnTo>
                <a:lnTo>
                  <a:pt x="264" y="254"/>
                </a:lnTo>
                <a:lnTo>
                  <a:pt x="266" y="253"/>
                </a:lnTo>
                <a:lnTo>
                  <a:pt x="268" y="252"/>
                </a:lnTo>
                <a:lnTo>
                  <a:pt x="270" y="251"/>
                </a:lnTo>
                <a:lnTo>
                  <a:pt x="272" y="250"/>
                </a:lnTo>
                <a:lnTo>
                  <a:pt x="274" y="249"/>
                </a:lnTo>
                <a:lnTo>
                  <a:pt x="276" y="248"/>
                </a:lnTo>
                <a:lnTo>
                  <a:pt x="278" y="247"/>
                </a:lnTo>
                <a:lnTo>
                  <a:pt x="280" y="246"/>
                </a:lnTo>
                <a:lnTo>
                  <a:pt x="282" y="245"/>
                </a:lnTo>
                <a:lnTo>
                  <a:pt x="284" y="244"/>
                </a:lnTo>
                <a:lnTo>
                  <a:pt x="286" y="243"/>
                </a:lnTo>
                <a:lnTo>
                  <a:pt x="288" y="242"/>
                </a:lnTo>
                <a:lnTo>
                  <a:pt x="290" y="241"/>
                </a:lnTo>
                <a:lnTo>
                  <a:pt x="292" y="240"/>
                </a:lnTo>
                <a:lnTo>
                  <a:pt x="294" y="239"/>
                </a:lnTo>
                <a:lnTo>
                  <a:pt x="296" y="238"/>
                </a:lnTo>
                <a:lnTo>
                  <a:pt x="298" y="237"/>
                </a:lnTo>
                <a:lnTo>
                  <a:pt x="300" y="236"/>
                </a:lnTo>
                <a:lnTo>
                  <a:pt x="302" y="235"/>
                </a:lnTo>
                <a:lnTo>
                  <a:pt x="304" y="234"/>
                </a:lnTo>
                <a:lnTo>
                  <a:pt x="306" y="233"/>
                </a:lnTo>
                <a:lnTo>
                  <a:pt x="308" y="232"/>
                </a:lnTo>
                <a:lnTo>
                  <a:pt x="310" y="231"/>
                </a:lnTo>
                <a:lnTo>
                  <a:pt x="312" y="231"/>
                </a:lnTo>
                <a:lnTo>
                  <a:pt x="314" y="230"/>
                </a:lnTo>
                <a:lnTo>
                  <a:pt x="316" y="229"/>
                </a:lnTo>
                <a:lnTo>
                  <a:pt x="318" y="228"/>
                </a:lnTo>
                <a:lnTo>
                  <a:pt x="320" y="227"/>
                </a:lnTo>
                <a:lnTo>
                  <a:pt x="322" y="226"/>
                </a:lnTo>
                <a:lnTo>
                  <a:pt x="324" y="225"/>
                </a:lnTo>
                <a:lnTo>
                  <a:pt x="326" y="224"/>
                </a:lnTo>
                <a:lnTo>
                  <a:pt x="328" y="223"/>
                </a:lnTo>
                <a:lnTo>
                  <a:pt x="330" y="222"/>
                </a:lnTo>
                <a:lnTo>
                  <a:pt x="332" y="221"/>
                </a:lnTo>
                <a:lnTo>
                  <a:pt x="334" y="220"/>
                </a:lnTo>
                <a:lnTo>
                  <a:pt x="336" y="219"/>
                </a:lnTo>
                <a:lnTo>
                  <a:pt x="338" y="218"/>
                </a:lnTo>
                <a:lnTo>
                  <a:pt x="340" y="217"/>
                </a:lnTo>
                <a:lnTo>
                  <a:pt x="342" y="216"/>
                </a:lnTo>
                <a:lnTo>
                  <a:pt x="344" y="215"/>
                </a:lnTo>
                <a:lnTo>
                  <a:pt x="346" y="214"/>
                </a:lnTo>
                <a:lnTo>
                  <a:pt x="348" y="213"/>
                </a:lnTo>
                <a:lnTo>
                  <a:pt x="350" y="212"/>
                </a:lnTo>
                <a:lnTo>
                  <a:pt x="352" y="211"/>
                </a:lnTo>
                <a:lnTo>
                  <a:pt x="354" y="210"/>
                </a:lnTo>
                <a:lnTo>
                  <a:pt x="356" y="209"/>
                </a:lnTo>
                <a:lnTo>
                  <a:pt x="358" y="208"/>
                </a:lnTo>
                <a:lnTo>
                  <a:pt x="360" y="207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1"/>
                </a:lnTo>
                <a:lnTo>
                  <a:pt x="376" y="200"/>
                </a:lnTo>
                <a:lnTo>
                  <a:pt x="378" y="199"/>
                </a:lnTo>
                <a:lnTo>
                  <a:pt x="380" y="198"/>
                </a:lnTo>
                <a:lnTo>
                  <a:pt x="382" y="197"/>
                </a:lnTo>
                <a:lnTo>
                  <a:pt x="384" y="196"/>
                </a:lnTo>
                <a:lnTo>
                  <a:pt x="386" y="195"/>
                </a:lnTo>
                <a:lnTo>
                  <a:pt x="388" y="194"/>
                </a:lnTo>
                <a:lnTo>
                  <a:pt x="390" y="193"/>
                </a:lnTo>
                <a:lnTo>
                  <a:pt x="392" y="192"/>
                </a:lnTo>
                <a:lnTo>
                  <a:pt x="394" y="191"/>
                </a:lnTo>
                <a:lnTo>
                  <a:pt x="396" y="190"/>
                </a:lnTo>
                <a:lnTo>
                  <a:pt x="398" y="189"/>
                </a:lnTo>
                <a:lnTo>
                  <a:pt x="400" y="188"/>
                </a:lnTo>
                <a:lnTo>
                  <a:pt x="402" y="187"/>
                </a:lnTo>
                <a:lnTo>
                  <a:pt x="404" y="186"/>
                </a:lnTo>
                <a:lnTo>
                  <a:pt x="406" y="185"/>
                </a:lnTo>
                <a:lnTo>
                  <a:pt x="408" y="184"/>
                </a:lnTo>
                <a:lnTo>
                  <a:pt x="410" y="183"/>
                </a:lnTo>
                <a:lnTo>
                  <a:pt x="412" y="182"/>
                </a:lnTo>
                <a:lnTo>
                  <a:pt x="414" y="181"/>
                </a:lnTo>
                <a:lnTo>
                  <a:pt x="416" y="180"/>
                </a:lnTo>
                <a:lnTo>
                  <a:pt x="418" y="179"/>
                </a:lnTo>
                <a:lnTo>
                  <a:pt x="420" y="178"/>
                </a:lnTo>
                <a:lnTo>
                  <a:pt x="422" y="177"/>
                </a:lnTo>
                <a:lnTo>
                  <a:pt x="424" y="177"/>
                </a:lnTo>
                <a:lnTo>
                  <a:pt x="426" y="176"/>
                </a:lnTo>
                <a:lnTo>
                  <a:pt x="428" y="175"/>
                </a:lnTo>
                <a:lnTo>
                  <a:pt x="430" y="174"/>
                </a:lnTo>
                <a:lnTo>
                  <a:pt x="432" y="173"/>
                </a:lnTo>
                <a:lnTo>
                  <a:pt x="434" y="172"/>
                </a:lnTo>
                <a:lnTo>
                  <a:pt x="436" y="171"/>
                </a:lnTo>
                <a:lnTo>
                  <a:pt x="438" y="170"/>
                </a:lnTo>
                <a:lnTo>
                  <a:pt x="440" y="169"/>
                </a:lnTo>
                <a:lnTo>
                  <a:pt x="442" y="168"/>
                </a:lnTo>
                <a:lnTo>
                  <a:pt x="444" y="167"/>
                </a:lnTo>
                <a:lnTo>
                  <a:pt x="446" y="166"/>
                </a:lnTo>
                <a:lnTo>
                  <a:pt x="448" y="165"/>
                </a:lnTo>
                <a:lnTo>
                  <a:pt x="450" y="164"/>
                </a:lnTo>
                <a:lnTo>
                  <a:pt x="452" y="163"/>
                </a:lnTo>
                <a:lnTo>
                  <a:pt x="454" y="162"/>
                </a:lnTo>
                <a:lnTo>
                  <a:pt x="456" y="161"/>
                </a:lnTo>
                <a:lnTo>
                  <a:pt x="458" y="160"/>
                </a:lnTo>
                <a:lnTo>
                  <a:pt x="460" y="159"/>
                </a:lnTo>
                <a:lnTo>
                  <a:pt x="462" y="158"/>
                </a:lnTo>
                <a:lnTo>
                  <a:pt x="464" y="157"/>
                </a:lnTo>
                <a:lnTo>
                  <a:pt x="466" y="156"/>
                </a:lnTo>
                <a:lnTo>
                  <a:pt x="468" y="155"/>
                </a:lnTo>
                <a:lnTo>
                  <a:pt x="470" y="154"/>
                </a:lnTo>
                <a:lnTo>
                  <a:pt x="472" y="153"/>
                </a:lnTo>
                <a:lnTo>
                  <a:pt x="474" y="152"/>
                </a:lnTo>
                <a:lnTo>
                  <a:pt x="476" y="151"/>
                </a:lnTo>
                <a:lnTo>
                  <a:pt x="478" y="150"/>
                </a:lnTo>
                <a:lnTo>
                  <a:pt x="480" y="150"/>
                </a:lnTo>
                <a:lnTo>
                  <a:pt x="482" y="149"/>
                </a:lnTo>
                <a:lnTo>
                  <a:pt x="484" y="148"/>
                </a:lnTo>
                <a:lnTo>
                  <a:pt x="486" y="147"/>
                </a:lnTo>
                <a:lnTo>
                  <a:pt x="488" y="146"/>
                </a:lnTo>
                <a:lnTo>
                  <a:pt x="490" y="145"/>
                </a:lnTo>
                <a:lnTo>
                  <a:pt x="492" y="144"/>
                </a:lnTo>
                <a:lnTo>
                  <a:pt x="494" y="143"/>
                </a:lnTo>
                <a:lnTo>
                  <a:pt x="496" y="142"/>
                </a:lnTo>
                <a:lnTo>
                  <a:pt x="498" y="141"/>
                </a:lnTo>
                <a:lnTo>
                  <a:pt x="500" y="140"/>
                </a:lnTo>
                <a:lnTo>
                  <a:pt x="502" y="139"/>
                </a:lnTo>
                <a:lnTo>
                  <a:pt x="504" y="138"/>
                </a:lnTo>
                <a:lnTo>
                  <a:pt x="506" y="137"/>
                </a:lnTo>
                <a:lnTo>
                  <a:pt x="508" y="136"/>
                </a:lnTo>
                <a:lnTo>
                  <a:pt x="510" y="135"/>
                </a:lnTo>
                <a:lnTo>
                  <a:pt x="512" y="134"/>
                </a:lnTo>
                <a:lnTo>
                  <a:pt x="514" y="133"/>
                </a:lnTo>
                <a:lnTo>
                  <a:pt x="516" y="132"/>
                </a:lnTo>
                <a:lnTo>
                  <a:pt x="518" y="131"/>
                </a:lnTo>
                <a:lnTo>
                  <a:pt x="520" y="130"/>
                </a:lnTo>
                <a:lnTo>
                  <a:pt x="522" y="129"/>
                </a:lnTo>
                <a:lnTo>
                  <a:pt x="524" y="128"/>
                </a:lnTo>
                <a:lnTo>
                  <a:pt x="526" y="127"/>
                </a:lnTo>
                <a:lnTo>
                  <a:pt x="528" y="126"/>
                </a:lnTo>
                <a:lnTo>
                  <a:pt x="530" y="125"/>
                </a:lnTo>
                <a:lnTo>
                  <a:pt x="532" y="124"/>
                </a:lnTo>
                <a:lnTo>
                  <a:pt x="534" y="123"/>
                </a:lnTo>
                <a:lnTo>
                  <a:pt x="536" y="122"/>
                </a:lnTo>
                <a:lnTo>
                  <a:pt x="538" y="122"/>
                </a:lnTo>
                <a:lnTo>
                  <a:pt x="540" y="121"/>
                </a:lnTo>
                <a:lnTo>
                  <a:pt x="542" y="120"/>
                </a:lnTo>
                <a:lnTo>
                  <a:pt x="544" y="119"/>
                </a:lnTo>
                <a:lnTo>
                  <a:pt x="546" y="118"/>
                </a:lnTo>
                <a:lnTo>
                  <a:pt x="548" y="117"/>
                </a:lnTo>
                <a:lnTo>
                  <a:pt x="550" y="116"/>
                </a:lnTo>
                <a:lnTo>
                  <a:pt x="552" y="115"/>
                </a:lnTo>
                <a:lnTo>
                  <a:pt x="554" y="114"/>
                </a:lnTo>
                <a:lnTo>
                  <a:pt x="556" y="113"/>
                </a:lnTo>
                <a:lnTo>
                  <a:pt x="558" y="112"/>
                </a:lnTo>
                <a:lnTo>
                  <a:pt x="560" y="111"/>
                </a:lnTo>
                <a:lnTo>
                  <a:pt x="562" y="110"/>
                </a:lnTo>
                <a:lnTo>
                  <a:pt x="564" y="109"/>
                </a:lnTo>
                <a:lnTo>
                  <a:pt x="566" y="108"/>
                </a:lnTo>
                <a:lnTo>
                  <a:pt x="568" y="107"/>
                </a:lnTo>
                <a:lnTo>
                  <a:pt x="570" y="106"/>
                </a:lnTo>
                <a:lnTo>
                  <a:pt x="572" y="105"/>
                </a:lnTo>
                <a:lnTo>
                  <a:pt x="574" y="104"/>
                </a:lnTo>
                <a:lnTo>
                  <a:pt x="576" y="103"/>
                </a:lnTo>
                <a:lnTo>
                  <a:pt x="578" y="102"/>
                </a:lnTo>
                <a:lnTo>
                  <a:pt x="580" y="101"/>
                </a:lnTo>
                <a:lnTo>
                  <a:pt x="582" y="100"/>
                </a:lnTo>
                <a:lnTo>
                  <a:pt x="584" y="99"/>
                </a:lnTo>
                <a:lnTo>
                  <a:pt x="586" y="98"/>
                </a:lnTo>
                <a:lnTo>
                  <a:pt x="588" y="97"/>
                </a:lnTo>
                <a:lnTo>
                  <a:pt x="590" y="96"/>
                </a:lnTo>
                <a:lnTo>
                  <a:pt x="592" y="95"/>
                </a:lnTo>
                <a:lnTo>
                  <a:pt x="594" y="95"/>
                </a:lnTo>
                <a:lnTo>
                  <a:pt x="596" y="94"/>
                </a:lnTo>
                <a:lnTo>
                  <a:pt x="598" y="93"/>
                </a:lnTo>
                <a:lnTo>
                  <a:pt x="600" y="92"/>
                </a:lnTo>
                <a:lnTo>
                  <a:pt x="602" y="91"/>
                </a:lnTo>
                <a:lnTo>
                  <a:pt x="604" y="90"/>
                </a:lnTo>
                <a:lnTo>
                  <a:pt x="606" y="89"/>
                </a:lnTo>
                <a:lnTo>
                  <a:pt x="608" y="88"/>
                </a:lnTo>
                <a:lnTo>
                  <a:pt x="610" y="87"/>
                </a:lnTo>
                <a:lnTo>
                  <a:pt x="612" y="86"/>
                </a:lnTo>
                <a:lnTo>
                  <a:pt x="614" y="85"/>
                </a:lnTo>
                <a:lnTo>
                  <a:pt x="616" y="84"/>
                </a:lnTo>
                <a:lnTo>
                  <a:pt x="618" y="83"/>
                </a:lnTo>
                <a:lnTo>
                  <a:pt x="620" y="82"/>
                </a:lnTo>
                <a:lnTo>
                  <a:pt x="622" y="81"/>
                </a:lnTo>
                <a:lnTo>
                  <a:pt x="624" y="80"/>
                </a:lnTo>
                <a:lnTo>
                  <a:pt x="626" y="79"/>
                </a:lnTo>
                <a:lnTo>
                  <a:pt x="628" y="78"/>
                </a:lnTo>
                <a:lnTo>
                  <a:pt x="630" y="77"/>
                </a:lnTo>
                <a:lnTo>
                  <a:pt x="632" y="76"/>
                </a:lnTo>
                <a:lnTo>
                  <a:pt x="634" y="75"/>
                </a:lnTo>
                <a:lnTo>
                  <a:pt x="636" y="74"/>
                </a:lnTo>
                <a:lnTo>
                  <a:pt x="638" y="73"/>
                </a:lnTo>
                <a:lnTo>
                  <a:pt x="640" y="72"/>
                </a:lnTo>
                <a:lnTo>
                  <a:pt x="642" y="71"/>
                </a:lnTo>
                <a:lnTo>
                  <a:pt x="644" y="70"/>
                </a:lnTo>
                <a:lnTo>
                  <a:pt x="646" y="69"/>
                </a:lnTo>
                <a:lnTo>
                  <a:pt x="648" y="68"/>
                </a:lnTo>
                <a:lnTo>
                  <a:pt x="650" y="68"/>
                </a:lnTo>
                <a:lnTo>
                  <a:pt x="652" y="67"/>
                </a:lnTo>
                <a:lnTo>
                  <a:pt x="654" y="66"/>
                </a:lnTo>
                <a:lnTo>
                  <a:pt x="656" y="65"/>
                </a:lnTo>
                <a:lnTo>
                  <a:pt x="658" y="64"/>
                </a:lnTo>
                <a:lnTo>
                  <a:pt x="660" y="63"/>
                </a:lnTo>
                <a:lnTo>
                  <a:pt x="662" y="62"/>
                </a:lnTo>
                <a:lnTo>
                  <a:pt x="664" y="61"/>
                </a:lnTo>
                <a:lnTo>
                  <a:pt x="666" y="60"/>
                </a:lnTo>
                <a:lnTo>
                  <a:pt x="668" y="59"/>
                </a:lnTo>
                <a:lnTo>
                  <a:pt x="670" y="58"/>
                </a:lnTo>
                <a:lnTo>
                  <a:pt x="672" y="57"/>
                </a:lnTo>
                <a:lnTo>
                  <a:pt x="674" y="56"/>
                </a:lnTo>
                <a:lnTo>
                  <a:pt x="676" y="55"/>
                </a:lnTo>
                <a:lnTo>
                  <a:pt x="678" y="54"/>
                </a:lnTo>
                <a:lnTo>
                  <a:pt x="680" y="53"/>
                </a:lnTo>
                <a:lnTo>
                  <a:pt x="682" y="52"/>
                </a:lnTo>
                <a:lnTo>
                  <a:pt x="684" y="51"/>
                </a:lnTo>
                <a:lnTo>
                  <a:pt x="686" y="50"/>
                </a:lnTo>
                <a:lnTo>
                  <a:pt x="688" y="49"/>
                </a:lnTo>
                <a:lnTo>
                  <a:pt x="690" y="48"/>
                </a:lnTo>
                <a:lnTo>
                  <a:pt x="692" y="47"/>
                </a:lnTo>
                <a:lnTo>
                  <a:pt x="694" y="46"/>
                </a:lnTo>
                <a:lnTo>
                  <a:pt x="696" y="45"/>
                </a:lnTo>
                <a:lnTo>
                  <a:pt x="698" y="44"/>
                </a:lnTo>
                <a:lnTo>
                  <a:pt x="700" y="43"/>
                </a:lnTo>
                <a:lnTo>
                  <a:pt x="702" y="42"/>
                </a:lnTo>
                <a:lnTo>
                  <a:pt x="704" y="41"/>
                </a:lnTo>
                <a:lnTo>
                  <a:pt x="706" y="41"/>
                </a:lnTo>
                <a:lnTo>
                  <a:pt x="708" y="40"/>
                </a:lnTo>
                <a:lnTo>
                  <a:pt x="710" y="39"/>
                </a:lnTo>
                <a:lnTo>
                  <a:pt x="712" y="38"/>
                </a:lnTo>
                <a:lnTo>
                  <a:pt x="714" y="37"/>
                </a:lnTo>
                <a:lnTo>
                  <a:pt x="716" y="36"/>
                </a:lnTo>
                <a:lnTo>
                  <a:pt x="718" y="35"/>
                </a:lnTo>
                <a:lnTo>
                  <a:pt x="720" y="34"/>
                </a:lnTo>
                <a:lnTo>
                  <a:pt x="722" y="33"/>
                </a:lnTo>
                <a:lnTo>
                  <a:pt x="724" y="32"/>
                </a:lnTo>
                <a:lnTo>
                  <a:pt x="726" y="31"/>
                </a:lnTo>
                <a:lnTo>
                  <a:pt x="728" y="30"/>
                </a:lnTo>
                <a:lnTo>
                  <a:pt x="730" y="29"/>
                </a:lnTo>
                <a:lnTo>
                  <a:pt x="732" y="28"/>
                </a:lnTo>
                <a:lnTo>
                  <a:pt x="734" y="27"/>
                </a:lnTo>
                <a:lnTo>
                  <a:pt x="736" y="26"/>
                </a:lnTo>
                <a:lnTo>
                  <a:pt x="738" y="25"/>
                </a:lnTo>
                <a:lnTo>
                  <a:pt x="740" y="24"/>
                </a:lnTo>
                <a:lnTo>
                  <a:pt x="742" y="23"/>
                </a:lnTo>
                <a:lnTo>
                  <a:pt x="744" y="22"/>
                </a:lnTo>
                <a:lnTo>
                  <a:pt x="746" y="21"/>
                </a:lnTo>
                <a:lnTo>
                  <a:pt x="748" y="20"/>
                </a:lnTo>
                <a:lnTo>
                  <a:pt x="750" y="19"/>
                </a:lnTo>
                <a:lnTo>
                  <a:pt x="752" y="18"/>
                </a:lnTo>
                <a:lnTo>
                  <a:pt x="754" y="17"/>
                </a:lnTo>
                <a:lnTo>
                  <a:pt x="756" y="16"/>
                </a:lnTo>
                <a:lnTo>
                  <a:pt x="758" y="15"/>
                </a:lnTo>
                <a:lnTo>
                  <a:pt x="760" y="14"/>
                </a:lnTo>
                <a:lnTo>
                  <a:pt x="762" y="14"/>
                </a:lnTo>
                <a:lnTo>
                  <a:pt x="764" y="13"/>
                </a:lnTo>
                <a:lnTo>
                  <a:pt x="766" y="12"/>
                </a:lnTo>
                <a:lnTo>
                  <a:pt x="768" y="11"/>
                </a:lnTo>
                <a:lnTo>
                  <a:pt x="770" y="10"/>
                </a:lnTo>
                <a:lnTo>
                  <a:pt x="772" y="9"/>
                </a:lnTo>
                <a:lnTo>
                  <a:pt x="774" y="8"/>
                </a:lnTo>
                <a:lnTo>
                  <a:pt x="776" y="7"/>
                </a:lnTo>
                <a:lnTo>
                  <a:pt x="778" y="6"/>
                </a:lnTo>
                <a:lnTo>
                  <a:pt x="780" y="5"/>
                </a:lnTo>
                <a:lnTo>
                  <a:pt x="782" y="4"/>
                </a:lnTo>
                <a:lnTo>
                  <a:pt x="784" y="3"/>
                </a:lnTo>
                <a:lnTo>
                  <a:pt x="786" y="2"/>
                </a:lnTo>
                <a:lnTo>
                  <a:pt x="788" y="1"/>
                </a:lnTo>
                <a:lnTo>
                  <a:pt x="790" y="0"/>
                </a:lnTo>
                <a:lnTo>
                  <a:pt x="79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 flipH="1">
            <a:off x="3421063" y="4019550"/>
            <a:ext cx="3022600" cy="255905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 flipH="1">
            <a:off x="1813719" y="1313655"/>
            <a:ext cx="1449388" cy="2433638"/>
            <a:chOff x="3559175" y="1282700"/>
            <a:chExt cx="1449388" cy="2433638"/>
          </a:xfrm>
        </p:grpSpPr>
        <p:sp>
          <p:nvSpPr>
            <p:cNvPr id="13343" name="Freeform 171"/>
            <p:cNvSpPr>
              <a:spLocks/>
            </p:cNvSpPr>
            <p:nvPr/>
          </p:nvSpPr>
          <p:spPr bwMode="auto">
            <a:xfrm>
              <a:off x="3559175" y="1344613"/>
              <a:ext cx="1449388" cy="2371725"/>
            </a:xfrm>
            <a:custGeom>
              <a:avLst/>
              <a:gdLst>
                <a:gd name="T0" fmla="*/ 2147483647 w 242"/>
                <a:gd name="T1" fmla="*/ 2147483647 h 342"/>
                <a:gd name="T2" fmla="*/ 2147483647 w 242"/>
                <a:gd name="T3" fmla="*/ 2147483647 h 342"/>
                <a:gd name="T4" fmla="*/ 2147483647 w 242"/>
                <a:gd name="T5" fmla="*/ 2147483647 h 342"/>
                <a:gd name="T6" fmla="*/ 2147483647 w 242"/>
                <a:gd name="T7" fmla="*/ 2147483647 h 342"/>
                <a:gd name="T8" fmla="*/ 2147483647 w 242"/>
                <a:gd name="T9" fmla="*/ 2147483647 h 342"/>
                <a:gd name="T10" fmla="*/ 2147483647 w 242"/>
                <a:gd name="T11" fmla="*/ 2147483647 h 342"/>
                <a:gd name="T12" fmla="*/ 2147483647 w 242"/>
                <a:gd name="T13" fmla="*/ 2147483647 h 342"/>
                <a:gd name="T14" fmla="*/ 2147483647 w 242"/>
                <a:gd name="T15" fmla="*/ 2147483647 h 342"/>
                <a:gd name="T16" fmla="*/ 2147483647 w 242"/>
                <a:gd name="T17" fmla="*/ 2147483647 h 342"/>
                <a:gd name="T18" fmla="*/ 2147483647 w 242"/>
                <a:gd name="T19" fmla="*/ 2147483647 h 342"/>
                <a:gd name="T20" fmla="*/ 2147483647 w 242"/>
                <a:gd name="T21" fmla="*/ 2147483647 h 342"/>
                <a:gd name="T22" fmla="*/ 2147483647 w 242"/>
                <a:gd name="T23" fmla="*/ 2147483647 h 342"/>
                <a:gd name="T24" fmla="*/ 2147483647 w 242"/>
                <a:gd name="T25" fmla="*/ 2147483647 h 342"/>
                <a:gd name="T26" fmla="*/ 2147483647 w 242"/>
                <a:gd name="T27" fmla="*/ 2147483647 h 342"/>
                <a:gd name="T28" fmla="*/ 2147483647 w 242"/>
                <a:gd name="T29" fmla="*/ 2147483647 h 342"/>
                <a:gd name="T30" fmla="*/ 2147483647 w 242"/>
                <a:gd name="T31" fmla="*/ 2147483647 h 342"/>
                <a:gd name="T32" fmla="*/ 2147483647 w 242"/>
                <a:gd name="T33" fmla="*/ 2147483647 h 342"/>
                <a:gd name="T34" fmla="*/ 2147483647 w 242"/>
                <a:gd name="T35" fmla="*/ 2147483647 h 342"/>
                <a:gd name="T36" fmla="*/ 2147483647 w 242"/>
                <a:gd name="T37" fmla="*/ 2147483647 h 342"/>
                <a:gd name="T38" fmla="*/ 2147483647 w 242"/>
                <a:gd name="T39" fmla="*/ 2147483647 h 342"/>
                <a:gd name="T40" fmla="*/ 2147483647 w 242"/>
                <a:gd name="T41" fmla="*/ 2147483647 h 342"/>
                <a:gd name="T42" fmla="*/ 2147483647 w 242"/>
                <a:gd name="T43" fmla="*/ 2147483647 h 342"/>
                <a:gd name="T44" fmla="*/ 2147483647 w 242"/>
                <a:gd name="T45" fmla="*/ 2147483647 h 342"/>
                <a:gd name="T46" fmla="*/ 2147483647 w 242"/>
                <a:gd name="T47" fmla="*/ 2147483647 h 342"/>
                <a:gd name="T48" fmla="*/ 2147483647 w 242"/>
                <a:gd name="T49" fmla="*/ 2147483647 h 342"/>
                <a:gd name="T50" fmla="*/ 2147483647 w 242"/>
                <a:gd name="T51" fmla="*/ 2147483647 h 342"/>
                <a:gd name="T52" fmla="*/ 2147483647 w 242"/>
                <a:gd name="T53" fmla="*/ 2147483647 h 342"/>
                <a:gd name="T54" fmla="*/ 2147483647 w 242"/>
                <a:gd name="T55" fmla="*/ 2147483647 h 342"/>
                <a:gd name="T56" fmla="*/ 2147483647 w 242"/>
                <a:gd name="T57" fmla="*/ 2147483647 h 342"/>
                <a:gd name="T58" fmla="*/ 2147483647 w 242"/>
                <a:gd name="T59" fmla="*/ 2147483647 h 342"/>
                <a:gd name="T60" fmla="*/ 2147483647 w 242"/>
                <a:gd name="T61" fmla="*/ 2147483647 h 342"/>
                <a:gd name="T62" fmla="*/ 2147483647 w 242"/>
                <a:gd name="T63" fmla="*/ 2147483647 h 342"/>
                <a:gd name="T64" fmla="*/ 2147483647 w 242"/>
                <a:gd name="T65" fmla="*/ 2147483647 h 342"/>
                <a:gd name="T66" fmla="*/ 2147483647 w 242"/>
                <a:gd name="T67" fmla="*/ 2147483647 h 342"/>
                <a:gd name="T68" fmla="*/ 2147483647 w 242"/>
                <a:gd name="T69" fmla="*/ 2147483647 h 342"/>
                <a:gd name="T70" fmla="*/ 2147483647 w 242"/>
                <a:gd name="T71" fmla="*/ 2147483647 h 342"/>
                <a:gd name="T72" fmla="*/ 2147483647 w 242"/>
                <a:gd name="T73" fmla="*/ 2147483647 h 342"/>
                <a:gd name="T74" fmla="*/ 2147483647 w 242"/>
                <a:gd name="T75" fmla="*/ 2147483647 h 342"/>
                <a:gd name="T76" fmla="*/ 2147483647 w 242"/>
                <a:gd name="T77" fmla="*/ 2147483647 h 342"/>
                <a:gd name="T78" fmla="*/ 2147483647 w 242"/>
                <a:gd name="T79" fmla="*/ 2147483647 h 342"/>
                <a:gd name="T80" fmla="*/ 2147483647 w 242"/>
                <a:gd name="T81" fmla="*/ 2147483647 h 342"/>
                <a:gd name="T82" fmla="*/ 2147483647 w 242"/>
                <a:gd name="T83" fmla="*/ 2147483647 h 342"/>
                <a:gd name="T84" fmla="*/ 2147483647 w 242"/>
                <a:gd name="T85" fmla="*/ 2147483647 h 342"/>
                <a:gd name="T86" fmla="*/ 2147483647 w 242"/>
                <a:gd name="T87" fmla="*/ 2147483647 h 342"/>
                <a:gd name="T88" fmla="*/ 2147483647 w 242"/>
                <a:gd name="T89" fmla="*/ 2147483647 h 342"/>
                <a:gd name="T90" fmla="*/ 2147483647 w 242"/>
                <a:gd name="T91" fmla="*/ 2147483647 h 342"/>
                <a:gd name="T92" fmla="*/ 2147483647 w 242"/>
                <a:gd name="T93" fmla="*/ 2147483647 h 342"/>
                <a:gd name="T94" fmla="*/ 2147483647 w 242"/>
                <a:gd name="T95" fmla="*/ 2147483647 h 342"/>
                <a:gd name="T96" fmla="*/ 2147483647 w 242"/>
                <a:gd name="T97" fmla="*/ 2147483647 h 342"/>
                <a:gd name="T98" fmla="*/ 2147483647 w 242"/>
                <a:gd name="T99" fmla="*/ 2147483647 h 342"/>
                <a:gd name="T100" fmla="*/ 2147483647 w 242"/>
                <a:gd name="T101" fmla="*/ 2147483647 h 342"/>
                <a:gd name="T102" fmla="*/ 2147483647 w 242"/>
                <a:gd name="T103" fmla="*/ 2147483647 h 342"/>
                <a:gd name="T104" fmla="*/ 2147483647 w 242"/>
                <a:gd name="T105" fmla="*/ 2147483647 h 342"/>
                <a:gd name="T106" fmla="*/ 2147483647 w 242"/>
                <a:gd name="T107" fmla="*/ 214748364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2"/>
                <a:gd name="T163" fmla="*/ 0 h 342"/>
                <a:gd name="T164" fmla="*/ 242 w 242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2" h="342">
                  <a:moveTo>
                    <a:pt x="0" y="0"/>
                  </a:moveTo>
                  <a:lnTo>
                    <a:pt x="1" y="8"/>
                  </a:lnTo>
                  <a:lnTo>
                    <a:pt x="1" y="16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3" y="37"/>
                  </a:lnTo>
                  <a:lnTo>
                    <a:pt x="3" y="44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6" y="74"/>
                  </a:lnTo>
                  <a:lnTo>
                    <a:pt x="6" y="79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9" y="103"/>
                  </a:lnTo>
                  <a:lnTo>
                    <a:pt x="9" y="107"/>
                  </a:lnTo>
                  <a:lnTo>
                    <a:pt x="10" y="111"/>
                  </a:lnTo>
                  <a:lnTo>
                    <a:pt x="10" y="115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3" y="134"/>
                  </a:lnTo>
                  <a:lnTo>
                    <a:pt x="13" y="137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5" y="147"/>
                  </a:lnTo>
                  <a:lnTo>
                    <a:pt x="15" y="150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8" y="164"/>
                  </a:lnTo>
                  <a:lnTo>
                    <a:pt x="18" y="167"/>
                  </a:lnTo>
                  <a:lnTo>
                    <a:pt x="19" y="169"/>
                  </a:lnTo>
                  <a:lnTo>
                    <a:pt x="19" y="172"/>
                  </a:lnTo>
                  <a:lnTo>
                    <a:pt x="20" y="174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2" y="183"/>
                  </a:lnTo>
                  <a:lnTo>
                    <a:pt x="22" y="185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5" y="196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7" y="205"/>
                  </a:lnTo>
                  <a:lnTo>
                    <a:pt x="28" y="207"/>
                  </a:lnTo>
                  <a:lnTo>
                    <a:pt x="29" y="210"/>
                  </a:lnTo>
                  <a:lnTo>
                    <a:pt x="29" y="212"/>
                  </a:lnTo>
                  <a:lnTo>
                    <a:pt x="30" y="214"/>
                  </a:lnTo>
                  <a:lnTo>
                    <a:pt x="31" y="216"/>
                  </a:lnTo>
                  <a:lnTo>
                    <a:pt x="32" y="219"/>
                  </a:lnTo>
                  <a:lnTo>
                    <a:pt x="32" y="221"/>
                  </a:lnTo>
                  <a:lnTo>
                    <a:pt x="33" y="223"/>
                  </a:lnTo>
                  <a:lnTo>
                    <a:pt x="34" y="225"/>
                  </a:lnTo>
                  <a:lnTo>
                    <a:pt x="35" y="227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7" y="233"/>
                  </a:lnTo>
                  <a:lnTo>
                    <a:pt x="38" y="236"/>
                  </a:lnTo>
                  <a:lnTo>
                    <a:pt x="39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3" y="246"/>
                  </a:lnTo>
                  <a:lnTo>
                    <a:pt x="44" y="248"/>
                  </a:lnTo>
                  <a:lnTo>
                    <a:pt x="45" y="250"/>
                  </a:lnTo>
                  <a:lnTo>
                    <a:pt x="46" y="252"/>
                  </a:lnTo>
                  <a:lnTo>
                    <a:pt x="47" y="254"/>
                  </a:lnTo>
                  <a:lnTo>
                    <a:pt x="48" y="256"/>
                  </a:lnTo>
                  <a:lnTo>
                    <a:pt x="50" y="258"/>
                  </a:lnTo>
                  <a:lnTo>
                    <a:pt x="51" y="259"/>
                  </a:lnTo>
                  <a:lnTo>
                    <a:pt x="52" y="261"/>
                  </a:lnTo>
                  <a:lnTo>
                    <a:pt x="53" y="263"/>
                  </a:lnTo>
                  <a:lnTo>
                    <a:pt x="55" y="265"/>
                  </a:lnTo>
                  <a:lnTo>
                    <a:pt x="56" y="268"/>
                  </a:lnTo>
                  <a:lnTo>
                    <a:pt x="58" y="270"/>
                  </a:lnTo>
                  <a:lnTo>
                    <a:pt x="60" y="272"/>
                  </a:lnTo>
                  <a:lnTo>
                    <a:pt x="61" y="274"/>
                  </a:lnTo>
                  <a:lnTo>
                    <a:pt x="63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8" y="282"/>
                  </a:lnTo>
                  <a:lnTo>
                    <a:pt x="70" y="283"/>
                  </a:lnTo>
                  <a:lnTo>
                    <a:pt x="71" y="285"/>
                  </a:lnTo>
                  <a:lnTo>
                    <a:pt x="73" y="286"/>
                  </a:lnTo>
                  <a:lnTo>
                    <a:pt x="75" y="288"/>
                  </a:lnTo>
                  <a:lnTo>
                    <a:pt x="77" y="289"/>
                  </a:lnTo>
                  <a:lnTo>
                    <a:pt x="78" y="291"/>
                  </a:lnTo>
                  <a:lnTo>
                    <a:pt x="80" y="292"/>
                  </a:lnTo>
                  <a:lnTo>
                    <a:pt x="82" y="294"/>
                  </a:lnTo>
                  <a:lnTo>
                    <a:pt x="83" y="295"/>
                  </a:lnTo>
                  <a:lnTo>
                    <a:pt x="85" y="296"/>
                  </a:lnTo>
                  <a:lnTo>
                    <a:pt x="87" y="297"/>
                  </a:lnTo>
                  <a:lnTo>
                    <a:pt x="88" y="298"/>
                  </a:lnTo>
                  <a:lnTo>
                    <a:pt x="90" y="300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7" y="304"/>
                  </a:lnTo>
                  <a:lnTo>
                    <a:pt x="99" y="305"/>
                  </a:lnTo>
                  <a:lnTo>
                    <a:pt x="102" y="307"/>
                  </a:lnTo>
                  <a:lnTo>
                    <a:pt x="104" y="308"/>
                  </a:lnTo>
                  <a:lnTo>
                    <a:pt x="107" y="309"/>
                  </a:lnTo>
                  <a:lnTo>
                    <a:pt x="109" y="311"/>
                  </a:lnTo>
                  <a:lnTo>
                    <a:pt x="112" y="312"/>
                  </a:lnTo>
                  <a:lnTo>
                    <a:pt x="114" y="313"/>
                  </a:lnTo>
                  <a:lnTo>
                    <a:pt x="117" y="314"/>
                  </a:lnTo>
                  <a:lnTo>
                    <a:pt x="120" y="315"/>
                  </a:lnTo>
                  <a:lnTo>
                    <a:pt x="122" y="316"/>
                  </a:lnTo>
                  <a:lnTo>
                    <a:pt x="125" y="317"/>
                  </a:lnTo>
                  <a:lnTo>
                    <a:pt x="127" y="318"/>
                  </a:lnTo>
                  <a:lnTo>
                    <a:pt x="130" y="319"/>
                  </a:lnTo>
                  <a:lnTo>
                    <a:pt x="132" y="320"/>
                  </a:lnTo>
                  <a:lnTo>
                    <a:pt x="135" y="321"/>
                  </a:lnTo>
                  <a:lnTo>
                    <a:pt x="137" y="322"/>
                  </a:lnTo>
                  <a:lnTo>
                    <a:pt x="140" y="322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7" y="325"/>
                  </a:lnTo>
                  <a:lnTo>
                    <a:pt x="150" y="325"/>
                  </a:lnTo>
                  <a:lnTo>
                    <a:pt x="152" y="326"/>
                  </a:lnTo>
                  <a:lnTo>
                    <a:pt x="155" y="327"/>
                  </a:lnTo>
                  <a:lnTo>
                    <a:pt x="158" y="328"/>
                  </a:lnTo>
                  <a:lnTo>
                    <a:pt x="160" y="328"/>
                  </a:lnTo>
                  <a:lnTo>
                    <a:pt x="163" y="329"/>
                  </a:lnTo>
                  <a:lnTo>
                    <a:pt x="165" y="329"/>
                  </a:lnTo>
                  <a:lnTo>
                    <a:pt x="168" y="330"/>
                  </a:lnTo>
                  <a:lnTo>
                    <a:pt x="170" y="331"/>
                  </a:lnTo>
                  <a:lnTo>
                    <a:pt x="173" y="331"/>
                  </a:lnTo>
                  <a:lnTo>
                    <a:pt x="175" y="332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3" y="333"/>
                  </a:lnTo>
                  <a:lnTo>
                    <a:pt x="185" y="334"/>
                  </a:lnTo>
                  <a:lnTo>
                    <a:pt x="188" y="334"/>
                  </a:lnTo>
                  <a:lnTo>
                    <a:pt x="190" y="335"/>
                  </a:lnTo>
                  <a:lnTo>
                    <a:pt x="193" y="335"/>
                  </a:lnTo>
                  <a:lnTo>
                    <a:pt x="195" y="336"/>
                  </a:lnTo>
                  <a:lnTo>
                    <a:pt x="198" y="336"/>
                  </a:lnTo>
                  <a:lnTo>
                    <a:pt x="201" y="336"/>
                  </a:lnTo>
                  <a:lnTo>
                    <a:pt x="203" y="337"/>
                  </a:lnTo>
                  <a:lnTo>
                    <a:pt x="206" y="337"/>
                  </a:lnTo>
                  <a:lnTo>
                    <a:pt x="208" y="338"/>
                  </a:lnTo>
                  <a:lnTo>
                    <a:pt x="211" y="338"/>
                  </a:lnTo>
                  <a:lnTo>
                    <a:pt x="213" y="339"/>
                  </a:lnTo>
                  <a:lnTo>
                    <a:pt x="216" y="339"/>
                  </a:lnTo>
                  <a:lnTo>
                    <a:pt x="218" y="339"/>
                  </a:lnTo>
                  <a:lnTo>
                    <a:pt x="221" y="340"/>
                  </a:lnTo>
                  <a:lnTo>
                    <a:pt x="223" y="340"/>
                  </a:lnTo>
                  <a:lnTo>
                    <a:pt x="226" y="340"/>
                  </a:lnTo>
                  <a:lnTo>
                    <a:pt x="228" y="341"/>
                  </a:lnTo>
                  <a:lnTo>
                    <a:pt x="231" y="341"/>
                  </a:lnTo>
                  <a:lnTo>
                    <a:pt x="233" y="341"/>
                  </a:lnTo>
                  <a:lnTo>
                    <a:pt x="236" y="342"/>
                  </a:lnTo>
                  <a:lnTo>
                    <a:pt x="239" y="342"/>
                  </a:lnTo>
                  <a:lnTo>
                    <a:pt x="241" y="342"/>
                  </a:lnTo>
                  <a:lnTo>
                    <a:pt x="242" y="342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3344" name="Line 170"/>
            <p:cNvSpPr>
              <a:spLocks noChangeShapeType="1"/>
            </p:cNvSpPr>
            <p:nvPr/>
          </p:nvSpPr>
          <p:spPr bwMode="auto">
            <a:xfrm flipV="1">
              <a:off x="3559175" y="1282700"/>
              <a:ext cx="1588" cy="61913"/>
            </a:xfrm>
            <a:prstGeom prst="line">
              <a:avLst/>
            </a:pr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6626225" y="1223964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the x-intercept </a:t>
            </a: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 Vertical</a:t>
            </a:r>
            <a:br>
              <a:rPr lang="en-CA" sz="2000">
                <a:solidFill>
                  <a:srgbClr val="FF0000"/>
                </a:solidFill>
                <a:sym typeface="Wingdings" pitchFamily="2" charset="2"/>
              </a:rPr>
            </a:b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Asymptote</a:t>
            </a:r>
            <a:endParaRPr lang="en-CA" sz="200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rot="5400000">
            <a:off x="713581" y="3967163"/>
            <a:ext cx="5308600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616701" y="2114551"/>
            <a:ext cx="330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common points with a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Y-coordinate of 1 or -1</a:t>
            </a:r>
          </a:p>
        </p:txBody>
      </p:sp>
      <p:sp>
        <p:nvSpPr>
          <p:cNvPr id="181" name="Oval 180"/>
          <p:cNvSpPr/>
          <p:nvPr/>
        </p:nvSpPr>
        <p:spPr>
          <a:xfrm>
            <a:off x="2567609" y="3444876"/>
            <a:ext cx="90487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4114801" y="4327525"/>
            <a:ext cx="92075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2927649" y="3657601"/>
            <a:ext cx="90487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6602414" y="2890838"/>
            <a:ext cx="3830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Pick some points on the original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Function and take the reciprocal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of the Y-coordinate</a:t>
            </a:r>
          </a:p>
        </p:txBody>
      </p:sp>
      <p:sp>
        <p:nvSpPr>
          <p:cNvPr id="185" name="Oval 184"/>
          <p:cNvSpPr/>
          <p:nvPr/>
        </p:nvSpPr>
        <p:spPr>
          <a:xfrm>
            <a:off x="2979590" y="3017838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3143673" y="37639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3215681" y="1692276"/>
            <a:ext cx="90487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1775520" y="3001963"/>
            <a:ext cx="90488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1755454" y="3657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6602414" y="4019551"/>
            <a:ext cx="3489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large numbers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will become small</a:t>
            </a:r>
          </a:p>
          <a:p>
            <a:pPr eaLnBrk="1" hangingPunct="1"/>
            <a:endParaRPr lang="en-CA" sz="2000">
              <a:solidFill>
                <a:srgbClr val="FF0000"/>
              </a:solidFill>
            </a:endParaRP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small numbers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will become large</a:t>
            </a:r>
          </a:p>
        </p:txBody>
      </p:sp>
      <p:sp>
        <p:nvSpPr>
          <p:cNvPr id="191" name="Oval 190"/>
          <p:cNvSpPr/>
          <p:nvPr/>
        </p:nvSpPr>
        <p:spPr>
          <a:xfrm>
            <a:off x="3719737" y="4098925"/>
            <a:ext cx="9207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2" name="Oval 191"/>
          <p:cNvSpPr/>
          <p:nvPr/>
        </p:nvSpPr>
        <p:spPr>
          <a:xfrm>
            <a:off x="3647728" y="4770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3" name="Oval 192"/>
          <p:cNvSpPr/>
          <p:nvPr/>
        </p:nvSpPr>
        <p:spPr>
          <a:xfrm>
            <a:off x="3555654" y="3992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" name="Oval 193"/>
          <p:cNvSpPr/>
          <p:nvPr/>
        </p:nvSpPr>
        <p:spPr>
          <a:xfrm>
            <a:off x="3483646" y="5638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5" name="Oval 194"/>
          <p:cNvSpPr/>
          <p:nvPr/>
        </p:nvSpPr>
        <p:spPr>
          <a:xfrm>
            <a:off x="4923806" y="4754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6" name="Oval 195"/>
          <p:cNvSpPr/>
          <p:nvPr/>
        </p:nvSpPr>
        <p:spPr>
          <a:xfrm>
            <a:off x="4871865" y="4114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7" name="Oval 196"/>
          <p:cNvSpPr/>
          <p:nvPr/>
        </p:nvSpPr>
        <p:spPr>
          <a:xfrm>
            <a:off x="5715894" y="519747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8" name="Oval 197"/>
          <p:cNvSpPr/>
          <p:nvPr/>
        </p:nvSpPr>
        <p:spPr>
          <a:xfrm>
            <a:off x="5715894" y="4038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9" name="Oval 198"/>
          <p:cNvSpPr/>
          <p:nvPr/>
        </p:nvSpPr>
        <p:spPr>
          <a:xfrm>
            <a:off x="6509568" y="5638801"/>
            <a:ext cx="90488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0" name="Oval 199"/>
          <p:cNvSpPr/>
          <p:nvPr/>
        </p:nvSpPr>
        <p:spPr>
          <a:xfrm>
            <a:off x="6509568" y="4008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42" name="TextBox 96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"/>
              </a:rPr>
              <a:t>www.BCMath.ca</a:t>
            </a:r>
            <a:r>
              <a:rPr lang="en-CA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7" grpId="0"/>
      <p:bldP spid="180" grpId="0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95" y="249632"/>
            <a:ext cx="7772400" cy="630907"/>
          </a:xfrm>
        </p:spPr>
        <p:txBody>
          <a:bodyPr/>
          <a:lstStyle/>
          <a:p>
            <a:pPr eaLnBrk="1" hangingPunct="1"/>
            <a:r>
              <a:rPr lang="en-CA" dirty="0"/>
              <a:t>Ex) Graph and Find Domain and Range:</a:t>
            </a:r>
          </a:p>
        </p:txBody>
      </p:sp>
      <p:pic>
        <p:nvPicPr>
          <p:cNvPr id="5141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700214"/>
            <a:ext cx="4608512" cy="4130675"/>
          </a:xfrm>
          <a:noFill/>
        </p:spPr>
      </p:pic>
      <p:graphicFrame>
        <p:nvGraphicFramePr>
          <p:cNvPr id="5122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75306237"/>
              </p:ext>
            </p:extLst>
          </p:nvPr>
        </p:nvGraphicFramePr>
        <p:xfrm>
          <a:off x="7928058" y="0"/>
          <a:ext cx="23161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711200" imgH="368300" progId="Equation.DSMT4">
                  <p:embed/>
                </p:oleObj>
              </mc:Choice>
              <mc:Fallback>
                <p:oleObj name="Equation" r:id="rId5" imgW="711200" imgH="368300" progId="Equation.DSMT4">
                  <p:embed/>
                  <p:pic>
                    <p:nvPicPr>
                      <p:cNvPr id="5122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8058" y="0"/>
                        <a:ext cx="23161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2208213" y="2420939"/>
            <a:ext cx="4608512" cy="2232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7077627" y="1196752"/>
            <a:ext cx="259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1. First graph the line:</a:t>
            </a:r>
          </a:p>
        </p:txBody>
      </p:sp>
      <p:sp>
        <p:nvSpPr>
          <p:cNvPr id="327702" name="Text Box 22"/>
          <p:cNvSpPr txBox="1">
            <a:spLocks noChangeArrowheads="1"/>
          </p:cNvSpPr>
          <p:nvPr/>
        </p:nvSpPr>
        <p:spPr bwMode="auto">
          <a:xfrm>
            <a:off x="7077627" y="2576381"/>
            <a:ext cx="358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2. Find X-intercept (when y = 0)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 Vertical 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7703" name="Line 23"/>
          <p:cNvSpPr>
            <a:spLocks noChangeShapeType="1"/>
          </p:cNvSpPr>
          <p:nvPr/>
        </p:nvSpPr>
        <p:spPr bwMode="auto">
          <a:xfrm>
            <a:off x="4041775" y="1681164"/>
            <a:ext cx="0" cy="42497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3648075" y="5949950"/>
          <a:ext cx="863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406048" imgH="164957" progId="Equation.DSMT4">
                  <p:embed/>
                </p:oleObj>
              </mc:Choice>
              <mc:Fallback>
                <p:oleObj name="Equation" r:id="rId7" imgW="406048" imgH="164957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949950"/>
                        <a:ext cx="8636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87911"/>
              </p:ext>
            </p:extLst>
          </p:nvPr>
        </p:nvGraphicFramePr>
        <p:xfrm>
          <a:off x="7392194" y="4034867"/>
          <a:ext cx="1008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406048" imgH="164957" progId="Equation.DSMT4">
                  <p:embed/>
                </p:oleObj>
              </mc:Choice>
              <mc:Fallback>
                <p:oleObj name="Equation" r:id="rId9" imgW="406048" imgH="164957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94" y="4034867"/>
                        <a:ext cx="10080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5470327"/>
              </p:ext>
            </p:extLst>
          </p:nvPr>
        </p:nvGraphicFramePr>
        <p:xfrm>
          <a:off x="7538219" y="1565052"/>
          <a:ext cx="1441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685800" imgH="190500" progId="Equation.DSMT4">
                  <p:embed/>
                </p:oleObj>
              </mc:Choice>
              <mc:Fallback>
                <p:oleObj name="Equation" r:id="rId11" imgW="685800" imgH="190500" progId="Equation.DSMT4">
                  <p:embed/>
                  <p:pic>
                    <p:nvPicPr>
                      <p:cNvPr id="5125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219" y="1565052"/>
                        <a:ext cx="14414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7278019" y="456913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25" name="Text Box 45"/>
          <p:cNvSpPr txBox="1">
            <a:spLocks noChangeArrowheads="1"/>
          </p:cNvSpPr>
          <p:nvPr/>
        </p:nvSpPr>
        <p:spPr bwMode="auto">
          <a:xfrm>
            <a:off x="7104112" y="4837129"/>
            <a:ext cx="322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3. Find Common Points: Points where the Y-coordinate is 1 or -1</a:t>
            </a:r>
          </a:p>
        </p:txBody>
      </p:sp>
      <p:sp>
        <p:nvSpPr>
          <p:cNvPr id="5144" name="Text Box 56"/>
          <p:cNvSpPr txBox="1">
            <a:spLocks noChangeArrowheads="1"/>
          </p:cNvSpPr>
          <p:nvPr/>
        </p:nvSpPr>
        <p:spPr bwMode="auto">
          <a:xfrm rot="19920000">
            <a:off x="5235631" y="2295029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i="1" dirty="0">
                <a:solidFill>
                  <a:srgbClr val="FF0000"/>
                </a:solidFill>
                <a:latin typeface="+mj-lt"/>
              </a:rPr>
              <a:t>y = 0.5x+1</a:t>
            </a:r>
          </a:p>
        </p:txBody>
      </p:sp>
      <p:graphicFrame>
        <p:nvGraphicFramePr>
          <p:cNvPr id="5126" name="Object 57"/>
          <p:cNvGraphicFramePr>
            <a:graphicFrameLocks noChangeAspect="1"/>
          </p:cNvGraphicFramePr>
          <p:nvPr/>
        </p:nvGraphicFramePr>
        <p:xfrm>
          <a:off x="3429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451710" imgH="652471" progId="Equation.DSMT4">
                  <p:embed/>
                </p:oleObj>
              </mc:Choice>
              <mc:Fallback>
                <p:oleObj name="Equation" r:id="rId13" imgW="451710" imgH="652471" progId="Equation.DSMT4">
                  <p:embed/>
                  <p:pic>
                    <p:nvPicPr>
                      <p:cNvPr id="5126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8" name="Text Box 58"/>
          <p:cNvSpPr txBox="1">
            <a:spLocks noChangeArrowheads="1"/>
          </p:cNvSpPr>
          <p:nvPr/>
        </p:nvSpPr>
        <p:spPr bwMode="auto">
          <a:xfrm>
            <a:off x="7074240" y="1990582"/>
            <a:ext cx="3227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4. Take the reciprocal of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for every point</a:t>
            </a:r>
          </a:p>
        </p:txBody>
      </p:sp>
      <p:graphicFrame>
        <p:nvGraphicFramePr>
          <p:cNvPr id="32773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39293"/>
              </p:ext>
            </p:extLst>
          </p:nvPr>
        </p:nvGraphicFramePr>
        <p:xfrm>
          <a:off x="7320136" y="5833070"/>
          <a:ext cx="1936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5" imgW="927100" imgH="228600" progId="Equation.DSMT4">
                  <p:embed/>
                </p:oleObj>
              </mc:Choice>
              <mc:Fallback>
                <p:oleObj name="Equation" r:id="rId15" imgW="927100" imgH="228600" progId="Equation.DSMT4">
                  <p:embed/>
                  <p:pic>
                    <p:nvPicPr>
                      <p:cNvPr id="32773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5833070"/>
                        <a:ext cx="1936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64301"/>
              </p:ext>
            </p:extLst>
          </p:nvPr>
        </p:nvGraphicFramePr>
        <p:xfrm>
          <a:off x="7295482" y="4531035"/>
          <a:ext cx="9953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7" imgW="508000" imgH="228600" progId="Equation.DSMT4">
                  <p:embed/>
                </p:oleObj>
              </mc:Choice>
              <mc:Fallback>
                <p:oleObj name="Equation" r:id="rId17" imgW="508000" imgH="228600" progId="Equation.DSMT4">
                  <p:embed/>
                  <p:pic>
                    <p:nvPicPr>
                      <p:cNvPr id="32774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482" y="4531035"/>
                        <a:ext cx="9953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3473"/>
              </p:ext>
            </p:extLst>
          </p:nvPr>
        </p:nvGraphicFramePr>
        <p:xfrm>
          <a:off x="7193883" y="5048560"/>
          <a:ext cx="1177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9" imgW="685800" imgH="228600" progId="Equation.DSMT4">
                  <p:embed/>
                </p:oleObj>
              </mc:Choice>
              <mc:Fallback>
                <p:oleObj name="Equation" r:id="rId19" imgW="685800" imgH="228600" progId="Equation.DSMT4">
                  <p:embed/>
                  <p:pic>
                    <p:nvPicPr>
                      <p:cNvPr id="32774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883" y="5048560"/>
                        <a:ext cx="11779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0285"/>
              </p:ext>
            </p:extLst>
          </p:nvPr>
        </p:nvGraphicFramePr>
        <p:xfrm>
          <a:off x="7157369" y="5499409"/>
          <a:ext cx="13223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1" imgW="698500" imgH="228600" progId="Equation.DSMT4">
                  <p:embed/>
                </p:oleObj>
              </mc:Choice>
              <mc:Fallback>
                <p:oleObj name="Equation" r:id="rId21" imgW="698500" imgH="228600" progId="Equation.DSMT4">
                  <p:embed/>
                  <p:pic>
                    <p:nvPicPr>
                      <p:cNvPr id="32774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369" y="5499409"/>
                        <a:ext cx="132238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295821"/>
              </p:ext>
            </p:extLst>
          </p:nvPr>
        </p:nvGraphicFramePr>
        <p:xfrm>
          <a:off x="8513095" y="4497697"/>
          <a:ext cx="1223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3" imgW="571252" imgH="228501" progId="Equation.DSMT4">
                  <p:embed/>
                </p:oleObj>
              </mc:Choice>
              <mc:Fallback>
                <p:oleObj name="Equation" r:id="rId23" imgW="571252" imgH="228501" progId="Equation.DSMT4">
                  <p:embed/>
                  <p:pic>
                    <p:nvPicPr>
                      <p:cNvPr id="327745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095" y="4497697"/>
                        <a:ext cx="12239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68131"/>
              </p:ext>
            </p:extLst>
          </p:nvPr>
        </p:nvGraphicFramePr>
        <p:xfrm>
          <a:off x="8522619" y="5019984"/>
          <a:ext cx="13922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5" imgW="685800" imgH="228600" progId="Equation.DSMT4">
                  <p:embed/>
                </p:oleObj>
              </mc:Choice>
              <mc:Fallback>
                <p:oleObj name="Equation" r:id="rId25" imgW="685800" imgH="228600" progId="Equation.DSMT4">
                  <p:embed/>
                  <p:pic>
                    <p:nvPicPr>
                      <p:cNvPr id="32774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2619" y="5019984"/>
                        <a:ext cx="13922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16147"/>
              </p:ext>
            </p:extLst>
          </p:nvPr>
        </p:nvGraphicFramePr>
        <p:xfrm>
          <a:off x="8450770" y="5505230"/>
          <a:ext cx="1401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7" imgW="761669" imgH="228501" progId="Equation.DSMT4">
                  <p:embed/>
                </p:oleObj>
              </mc:Choice>
              <mc:Fallback>
                <p:oleObj name="Equation" r:id="rId27" imgW="761669" imgH="228501" progId="Equation.DSMT4">
                  <p:embed/>
                  <p:pic>
                    <p:nvPicPr>
                      <p:cNvPr id="327749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770" y="5505230"/>
                        <a:ext cx="140176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2" name="Oval 72"/>
          <p:cNvSpPr>
            <a:spLocks noChangeArrowheads="1"/>
          </p:cNvSpPr>
          <p:nvPr/>
        </p:nvSpPr>
        <p:spPr bwMode="auto">
          <a:xfrm>
            <a:off x="4941889" y="361791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61"/>
          <p:cNvSpPr>
            <a:spLocks noChangeArrowheads="1"/>
          </p:cNvSpPr>
          <p:nvPr/>
        </p:nvSpPr>
        <p:spPr bwMode="auto">
          <a:xfrm>
            <a:off x="4483100" y="3503614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4951413" y="3275014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1"/>
          <p:cNvSpPr>
            <a:spLocks noChangeArrowheads="1"/>
          </p:cNvSpPr>
          <p:nvPr/>
        </p:nvSpPr>
        <p:spPr bwMode="auto">
          <a:xfrm>
            <a:off x="5411789" y="3041651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5873750" y="2820989"/>
            <a:ext cx="44450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93859"/>
              </p:ext>
            </p:extLst>
          </p:nvPr>
        </p:nvGraphicFramePr>
        <p:xfrm>
          <a:off x="7428495" y="3332320"/>
          <a:ext cx="1441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9" imgW="685502" imgH="165028" progId="Equation.DSMT4">
                  <p:embed/>
                </p:oleObj>
              </mc:Choice>
              <mc:Fallback>
                <p:oleObj name="Equation" r:id="rId29" imgW="685502" imgH="165028" progId="Equation.DSMT4">
                  <p:embed/>
                  <p:pic>
                    <p:nvPicPr>
                      <p:cNvPr id="51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495" y="3332320"/>
                        <a:ext cx="1441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57826"/>
              </p:ext>
            </p:extLst>
          </p:nvPr>
        </p:nvGraphicFramePr>
        <p:xfrm>
          <a:off x="7274509" y="3659345"/>
          <a:ext cx="1201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1" imgW="571252" imgH="165028" progId="Equation.DSMT4">
                  <p:embed/>
                </p:oleObj>
              </mc:Choice>
              <mc:Fallback>
                <p:oleObj name="Equation" r:id="rId31" imgW="571252" imgH="165028" progId="Equation.DSMT4">
                  <p:embed/>
                  <p:pic>
                    <p:nvPicPr>
                      <p:cNvPr id="51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509" y="3659345"/>
                        <a:ext cx="12017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5-Point Star 37"/>
          <p:cNvSpPr/>
          <p:nvPr/>
        </p:nvSpPr>
        <p:spPr>
          <a:xfrm>
            <a:off x="4462464" y="3460750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5-Point Star 38"/>
          <p:cNvSpPr/>
          <p:nvPr/>
        </p:nvSpPr>
        <p:spPr>
          <a:xfrm>
            <a:off x="3543301" y="39227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62013"/>
              </p:ext>
            </p:extLst>
          </p:nvPr>
        </p:nvGraphicFramePr>
        <p:xfrm>
          <a:off x="7197632" y="2913885"/>
          <a:ext cx="6731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3" imgW="342751" imgH="698197" progId="Equation.DSMT4">
                  <p:embed/>
                </p:oleObj>
              </mc:Choice>
              <mc:Fallback>
                <p:oleObj name="Equation" r:id="rId33" imgW="342751" imgH="698197" progId="Equation.DSMT4">
                  <p:embed/>
                  <p:pic>
                    <p:nvPicPr>
                      <p:cNvPr id="515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632" y="2913885"/>
                        <a:ext cx="6731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24759"/>
              </p:ext>
            </p:extLst>
          </p:nvPr>
        </p:nvGraphicFramePr>
        <p:xfrm>
          <a:off x="8002494" y="2901184"/>
          <a:ext cx="1214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5" imgW="609600" imgH="228600" progId="Equation.DSMT4">
                  <p:embed/>
                </p:oleObj>
              </mc:Choice>
              <mc:Fallback>
                <p:oleObj name="Equation" r:id="rId35" imgW="609600" imgH="22860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494" y="2901184"/>
                        <a:ext cx="12144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17469"/>
              </p:ext>
            </p:extLst>
          </p:nvPr>
        </p:nvGraphicFramePr>
        <p:xfrm>
          <a:off x="8023133" y="3315522"/>
          <a:ext cx="11969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7" imgW="660400" imgH="279400" progId="Equation.DSMT4">
                  <p:embed/>
                </p:oleObj>
              </mc:Choice>
              <mc:Fallback>
                <p:oleObj name="Equation" r:id="rId37" imgW="660400" imgH="27940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133" y="3315522"/>
                        <a:ext cx="11969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50593"/>
              </p:ext>
            </p:extLst>
          </p:nvPr>
        </p:nvGraphicFramePr>
        <p:xfrm>
          <a:off x="7945345" y="3804472"/>
          <a:ext cx="12684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9" imgW="685800" imgH="228600" progId="Equation.DSMT4">
                  <p:embed/>
                </p:oleObj>
              </mc:Choice>
              <mc:Fallback>
                <p:oleObj name="Equation" r:id="rId39" imgW="68580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345" y="3804472"/>
                        <a:ext cx="12684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72"/>
          <p:cNvSpPr>
            <a:spLocks noChangeArrowheads="1"/>
          </p:cNvSpPr>
          <p:nvPr/>
        </p:nvSpPr>
        <p:spPr bwMode="auto">
          <a:xfrm>
            <a:off x="5400676" y="367506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2"/>
          <p:cNvSpPr>
            <a:spLocks noChangeArrowheads="1"/>
          </p:cNvSpPr>
          <p:nvPr/>
        </p:nvSpPr>
        <p:spPr bwMode="auto">
          <a:xfrm>
            <a:off x="5864226" y="37115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2"/>
          <p:cNvSpPr>
            <a:spLocks noChangeArrowheads="1"/>
          </p:cNvSpPr>
          <p:nvPr/>
        </p:nvSpPr>
        <p:spPr bwMode="auto">
          <a:xfrm>
            <a:off x="6324600" y="2636912"/>
            <a:ext cx="52388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4256089" y="3619501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61"/>
          <p:cNvSpPr>
            <a:spLocks noChangeArrowheads="1"/>
          </p:cNvSpPr>
          <p:nvPr/>
        </p:nvSpPr>
        <p:spPr bwMode="auto">
          <a:xfrm>
            <a:off x="4146550" y="3671889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4062414" y="3735389"/>
            <a:ext cx="46037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72"/>
          <p:cNvSpPr>
            <a:spLocks noChangeArrowheads="1"/>
          </p:cNvSpPr>
          <p:nvPr/>
        </p:nvSpPr>
        <p:spPr bwMode="auto">
          <a:xfrm>
            <a:off x="4256089" y="326866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72"/>
          <p:cNvSpPr>
            <a:spLocks noChangeArrowheads="1"/>
          </p:cNvSpPr>
          <p:nvPr/>
        </p:nvSpPr>
        <p:spPr bwMode="auto">
          <a:xfrm>
            <a:off x="4146551" y="28162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2"/>
          <p:cNvSpPr>
            <a:spLocks noChangeArrowheads="1"/>
          </p:cNvSpPr>
          <p:nvPr/>
        </p:nvSpPr>
        <p:spPr bwMode="auto">
          <a:xfrm>
            <a:off x="4065589" y="16541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794125" y="3844926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3103564" y="4183064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61"/>
          <p:cNvSpPr>
            <a:spLocks noChangeArrowheads="1"/>
          </p:cNvSpPr>
          <p:nvPr/>
        </p:nvSpPr>
        <p:spPr bwMode="auto">
          <a:xfrm>
            <a:off x="2644775" y="4413251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61"/>
          <p:cNvSpPr>
            <a:spLocks noChangeArrowheads="1"/>
          </p:cNvSpPr>
          <p:nvPr/>
        </p:nvSpPr>
        <p:spPr bwMode="auto">
          <a:xfrm>
            <a:off x="2187575" y="4646614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72"/>
          <p:cNvSpPr>
            <a:spLocks noChangeArrowheads="1"/>
          </p:cNvSpPr>
          <p:nvPr/>
        </p:nvSpPr>
        <p:spPr bwMode="auto">
          <a:xfrm>
            <a:off x="3887789" y="46577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1"/>
          <p:cNvSpPr>
            <a:spLocks noChangeArrowheads="1"/>
          </p:cNvSpPr>
          <p:nvPr/>
        </p:nvSpPr>
        <p:spPr bwMode="auto">
          <a:xfrm>
            <a:off x="3883025" y="3803651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3790951" y="41989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72"/>
          <p:cNvSpPr>
            <a:spLocks noChangeArrowheads="1"/>
          </p:cNvSpPr>
          <p:nvPr/>
        </p:nvSpPr>
        <p:spPr bwMode="auto">
          <a:xfrm>
            <a:off x="3559176" y="3962401"/>
            <a:ext cx="53975" cy="49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72"/>
          <p:cNvSpPr>
            <a:spLocks noChangeArrowheads="1"/>
          </p:cNvSpPr>
          <p:nvPr/>
        </p:nvSpPr>
        <p:spPr bwMode="auto">
          <a:xfrm>
            <a:off x="3100389" y="3860800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72"/>
          <p:cNvSpPr>
            <a:spLocks noChangeArrowheads="1"/>
          </p:cNvSpPr>
          <p:nvPr/>
        </p:nvSpPr>
        <p:spPr bwMode="auto">
          <a:xfrm>
            <a:off x="2641601" y="379571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72"/>
          <p:cNvSpPr>
            <a:spLocks noChangeArrowheads="1"/>
          </p:cNvSpPr>
          <p:nvPr/>
        </p:nvSpPr>
        <p:spPr bwMode="auto">
          <a:xfrm>
            <a:off x="2187576" y="37671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169"/>
          <p:cNvSpPr>
            <a:spLocks/>
          </p:cNvSpPr>
          <p:nvPr/>
        </p:nvSpPr>
        <p:spPr bwMode="auto">
          <a:xfrm rot="10800000">
            <a:off x="4110744" y="1704975"/>
            <a:ext cx="1511299" cy="200660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8" name="Freeform 169"/>
          <p:cNvSpPr>
            <a:spLocks/>
          </p:cNvSpPr>
          <p:nvPr/>
        </p:nvSpPr>
        <p:spPr bwMode="auto">
          <a:xfrm>
            <a:off x="2495601" y="3806032"/>
            <a:ext cx="1511299" cy="1989608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628325" y="3717032"/>
            <a:ext cx="1186131" cy="1775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2029344" y="3804757"/>
            <a:ext cx="486309" cy="192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1"/>
              </a:rPr>
              <a:t>www.BCMath.ca</a:t>
            </a:r>
            <a:r>
              <a:rPr lang="en-US" sz="1000" dirty="0"/>
              <a:t> </a:t>
            </a:r>
          </a:p>
        </p:txBody>
      </p:sp>
      <p:graphicFrame>
        <p:nvGraphicFramePr>
          <p:cNvPr id="66" name="Object 59">
            <a:extLst>
              <a:ext uri="{FF2B5EF4-FFF2-40B4-BE49-F238E27FC236}">
                <a16:creationId xmlns:a16="http://schemas.microsoft.com/office/drawing/2014/main" id="{A6DE5F1E-5F90-4000-B288-A8E60630C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07282"/>
              </p:ext>
            </p:extLst>
          </p:nvPr>
        </p:nvGraphicFramePr>
        <p:xfrm>
          <a:off x="217697" y="905294"/>
          <a:ext cx="2431133" cy="44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2" imgW="952200" imgH="177480" progId="Equation.DSMT4">
                  <p:embed/>
                </p:oleObj>
              </mc:Choice>
              <mc:Fallback>
                <p:oleObj name="Equation" r:id="rId42" imgW="952200" imgH="177480" progId="Equation.DSMT4">
                  <p:embed/>
                  <p:pic>
                    <p:nvPicPr>
                      <p:cNvPr id="66" name="Object 59">
                        <a:extLst>
                          <a:ext uri="{FF2B5EF4-FFF2-40B4-BE49-F238E27FC236}">
                            <a16:creationId xmlns:a16="http://schemas.microsoft.com/office/drawing/2014/main" id="{A6DE5F1E-5F90-4000-B288-A8E60630C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97" y="905294"/>
                        <a:ext cx="2431133" cy="449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9">
            <a:extLst>
              <a:ext uri="{FF2B5EF4-FFF2-40B4-BE49-F238E27FC236}">
                <a16:creationId xmlns:a16="http://schemas.microsoft.com/office/drawing/2014/main" id="{0C4A03A4-A001-46D9-9940-3D4815729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87396"/>
              </p:ext>
            </p:extLst>
          </p:nvPr>
        </p:nvGraphicFramePr>
        <p:xfrm>
          <a:off x="257845" y="1350963"/>
          <a:ext cx="22367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4" imgW="876240" imgH="190440" progId="Equation.DSMT4">
                  <p:embed/>
                </p:oleObj>
              </mc:Choice>
              <mc:Fallback>
                <p:oleObj name="Equation" r:id="rId44" imgW="876240" imgH="190440" progId="Equation.DSMT4">
                  <p:embed/>
                  <p:pic>
                    <p:nvPicPr>
                      <p:cNvPr id="69" name="Object 59">
                        <a:extLst>
                          <a:ext uri="{FF2B5EF4-FFF2-40B4-BE49-F238E27FC236}">
                            <a16:creationId xmlns:a16="http://schemas.microsoft.com/office/drawing/2014/main" id="{0C4A03A4-A001-46D9-9940-3D4815729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45" y="1350963"/>
                        <a:ext cx="2236787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3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3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Par">
                      <p:stCondLst>
                        <p:cond delay="indefinite"/>
                      </p:stCondLst>
                      <p:childTnLst>
                        <p:par>
                          <p:cTn id="4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"/>
                            </p:stCondLst>
                            <p:childTnLst>
                              <p:par>
                                <p:cTn id="6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6" grpId="1" animBg="1"/>
      <p:bldP spid="5137" grpId="0"/>
      <p:bldP spid="5137" grpId="1"/>
      <p:bldP spid="327702" grpId="0"/>
      <p:bldP spid="327702" grpId="1"/>
      <p:bldP spid="327703" grpId="0" animBg="1"/>
      <p:bldP spid="327725" grpId="0"/>
      <p:bldP spid="327725" grpId="1"/>
      <p:bldP spid="5144" grpId="0"/>
      <p:bldP spid="5144" grpId="1"/>
      <p:bldP spid="327738" grpId="0"/>
      <p:bldP spid="327752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9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0AA5-E6CF-4784-B42B-49DFCF19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5" y="198533"/>
            <a:ext cx="10781968" cy="835137"/>
          </a:xfrm>
        </p:spPr>
        <p:txBody>
          <a:bodyPr>
            <a:normAutofit fontScale="90000"/>
          </a:bodyPr>
          <a:lstStyle/>
          <a:p>
            <a:r>
              <a:rPr lang="en-CA" dirty="0"/>
              <a:t>Ex: Given each coordinate on the left, match it with the corresponding point on the reciprocal function: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A8AA54-4118-456E-B15C-AD2E4DBC5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351694"/>
              </p:ext>
            </p:extLst>
          </p:nvPr>
        </p:nvGraphicFramePr>
        <p:xfrm>
          <a:off x="1442595" y="1171905"/>
          <a:ext cx="1523998" cy="492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761760" imgH="2463480" progId="Equation.DSMT4">
                  <p:embed/>
                </p:oleObj>
              </mc:Choice>
              <mc:Fallback>
                <p:oleObj name="Equation" r:id="rId4" imgW="761760" imgH="246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A8AA54-4118-456E-B15C-AD2E4DBC5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2595" y="1171905"/>
                        <a:ext cx="1523998" cy="4927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39F046-95D9-4755-82A1-1CBAE39E0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0199" y="1904863"/>
          <a:ext cx="136683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850680" imgH="2946240" progId="Equation.DSMT4">
                  <p:embed/>
                </p:oleObj>
              </mc:Choice>
              <mc:Fallback>
                <p:oleObj name="Equation" r:id="rId6" imgW="850680" imgH="2946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39F046-95D9-4755-82A1-1CBAE39E0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0199" y="1904863"/>
                        <a:ext cx="1366837" cy="47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4D4EDA-422A-420E-BD29-7EF363981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00232"/>
              </p:ext>
            </p:extLst>
          </p:nvPr>
        </p:nvGraphicFramePr>
        <p:xfrm>
          <a:off x="8180086" y="1994850"/>
          <a:ext cx="1427162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888840" imgH="2844720" progId="Equation.DSMT4">
                  <p:embed/>
                </p:oleObj>
              </mc:Choice>
              <mc:Fallback>
                <p:oleObj name="Equation" r:id="rId8" imgW="888840" imgH="2844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4D4EDA-422A-420E-BD29-7EF363981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0086" y="1994850"/>
                        <a:ext cx="1427162" cy="457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53CAC4-4C95-444D-8252-22DD4C08C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746" y="999353"/>
          <a:ext cx="2632578" cy="87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409400" imgH="469800" progId="Equation.DSMT4">
                  <p:embed/>
                </p:oleObj>
              </mc:Choice>
              <mc:Fallback>
                <p:oleObj name="Equation" r:id="rId10" imgW="14094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53CAC4-4C95-444D-8252-22DD4C08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40746" y="999353"/>
                        <a:ext cx="2632578" cy="87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82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10hch1.6"/>
  <p:tag name="ISPRING_RESOURCE_PATHS_HASH_2" val="9304112b9df5c2b703711d26dbf195a184a19b"/>
  <p:tag name="ISPRING_LMS_API_VERSION" val="SCORM 2004 (2nd edition)"/>
  <p:tag name="ISPRING_ULTRA_SCORM_COURSE_ID" val="F13DAA19-5E24-4BC8-90D5-01D6E219323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Section 2.7 Reciprocal of Quadratic Function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7" ma:contentTypeDescription="Create a new document." ma:contentTypeScope="" ma:versionID="1b1edf01fed75f8dcf781f63aba0d301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06b09d2423367d64f04fd6b4058b00a7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981ED-B45B-4BEB-9F5B-DEF6E1C7AB23}">
  <ds:schemaRefs>
    <ds:schemaRef ds:uri="d00fb86e-a52e-4f2f-9300-62c8872f870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D5A2EA-0809-4BA7-9EBF-D99DE5C49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026A2D-502E-4FFB-B528-308980E25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1156</Words>
  <Application>Microsoft Office PowerPoint</Application>
  <PresentationFormat>Widescreen</PresentationFormat>
  <Paragraphs>183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MathType 7.0 Equation</vt:lpstr>
      <vt:lpstr>Section 2.4 Reciprocal of a Function </vt:lpstr>
      <vt:lpstr>I) What is a Reciprocal ?</vt:lpstr>
      <vt:lpstr>What is a Reciprocal? </vt:lpstr>
      <vt:lpstr>II) Properties of Reciprocal Functions</vt:lpstr>
      <vt:lpstr>PowerPoint Presentation</vt:lpstr>
      <vt:lpstr>iii) Steps Graphing Reciprocal Functions</vt:lpstr>
      <vt:lpstr>Practice: Given the following graph, draw the reciprocal function</vt:lpstr>
      <vt:lpstr>Ex) Graph and Find Domain and Range:</vt:lpstr>
      <vt:lpstr>Ex: Given each coordinate on the left, match it with the corresponding point on the reciprocal function:</vt:lpstr>
      <vt:lpstr>PowerPoint Presentation</vt:lpstr>
      <vt:lpstr>PowerPoint Presentation</vt:lpstr>
      <vt:lpstr>Graphing the reciprocal of a Quadratic function:</vt:lpstr>
      <vt:lpstr>Practice: Graph the following</vt:lpstr>
      <vt:lpstr>Practice: Graph the function</vt:lpstr>
      <vt:lpstr>Practice: Graph the function</vt:lpstr>
      <vt:lpstr>Practice: Graph the function</vt:lpstr>
      <vt:lpstr>Graph the reciprocal of each parabola</vt:lpstr>
      <vt:lpstr>Ex#) Given the following graph f(x), graph the reciprocal function.    </vt:lpstr>
      <vt:lpstr>Given the following function, Find equation of all the vertical asymptote, Coordinates of Invariant points, and indicate the domain and Range: </vt:lpstr>
      <vt:lpstr>Given the following function, indicate the domain and Range: </vt:lpstr>
      <vt:lpstr>Given the following function, indicate the domain and Range: </vt:lpstr>
      <vt:lpstr>Given the following function, indicate the domain and Range: </vt:lpstr>
      <vt:lpstr>Given the following function, indicate the domain and Range: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2.7 Reciprocal of Quadratic Function</dc:title>
  <dc:creator>Danny Young</dc:creator>
  <cp:lastModifiedBy>Danny Young</cp:lastModifiedBy>
  <cp:revision>36</cp:revision>
  <dcterms:created xsi:type="dcterms:W3CDTF">2011-06-26T05:06:25Z</dcterms:created>
  <dcterms:modified xsi:type="dcterms:W3CDTF">2023-11-06T03:33:08Z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